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057D"/>
    <a:srgbClr val="97C72C"/>
    <a:srgbClr val="E5011A"/>
    <a:srgbClr val="F26D1A"/>
    <a:srgbClr val="139DEC"/>
    <a:srgbClr val="149A40"/>
    <a:srgbClr val="05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78" d="100"/>
          <a:sy n="178" d="100"/>
        </p:scale>
        <p:origin x="-1520" y="-10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wydzial ekon PL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58" y="224714"/>
            <a:ext cx="2956560" cy="1347216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0057D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smtClean="0"/>
              <a:t>Kliknij aby dodać podtytuł prezentacji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13.02.17</a:t>
            </a:fld>
            <a:endParaRPr lang="en-US" sz="1800" dirty="0" err="1" smtClean="0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/>
            </a:r>
            <a:b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2852"/>
            <a:ext cx="8860829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5014901" y="3225056"/>
            <a:ext cx="3518915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3225056"/>
            <a:ext cx="3566071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060451" y="2525818"/>
            <a:ext cx="7473366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  <a:endParaRPr lang="en-US" dirty="0"/>
          </a:p>
        </p:txBody>
      </p:sp>
      <p:pic>
        <p:nvPicPr>
          <p:cNvPr id="29" name="Picture 28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046460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 smtClean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4.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5.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6.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7.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8.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3.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2.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1.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2808207"/>
            <a:ext cx="7448030" cy="2012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881108"/>
            <a:ext cx="7048498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1086370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1.</a:t>
            </a:r>
            <a:endParaRPr lang="en-US" dirty="0"/>
          </a:p>
        </p:txBody>
      </p:sp>
      <p:pic>
        <p:nvPicPr>
          <p:cNvPr id="28" name="Picture 27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2142058"/>
            <a:ext cx="7448030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1086370" y="1206491"/>
            <a:ext cx="6432030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pic>
        <p:nvPicPr>
          <p:cNvPr id="27" name="Picture 26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1341963"/>
            <a:ext cx="7448030" cy="3479096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pic>
        <p:nvPicPr>
          <p:cNvPr id="27" name="Picture 26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1086370" y="2433062"/>
            <a:ext cx="3530455" cy="2387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1102853"/>
            <a:ext cx="7515434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3879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pic>
        <p:nvPicPr>
          <p:cNvPr id="28" name="Picture 27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014901" y="1133081"/>
            <a:ext cx="4129099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651000"/>
            <a:ext cx="3530455" cy="31700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pic>
        <p:nvPicPr>
          <p:cNvPr id="27" name="Picture 26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1085748" y="1102853"/>
            <a:ext cx="8056800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085748" y="4288182"/>
            <a:ext cx="3651688" cy="54333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  <p:pic>
        <p:nvPicPr>
          <p:cNvPr id="26" name="Picture 25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2" y="1107329"/>
            <a:ext cx="514632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075220"/>
            <a:ext cx="3464786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pic>
        <p:nvPicPr>
          <p:cNvPr id="28" name="Picture 27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050" y="32612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0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3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3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2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0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6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6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/>
      </p:sp>
    </p:spTree>
    <p:extLst>
      <p:ext uri="{BB962C8B-B14F-4D97-AF65-F5344CB8AC3E}">
        <p14:creationId xmlns:p14="http://schemas.microsoft.com/office/powerpoint/2010/main" val="4197318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8571</TotalTime>
  <Words>0</Words>
  <Application>Microsoft Macintosh PowerPoint</Application>
  <PresentationFormat>On-screen Show (16:9)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Slidetorial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Slidetorial</cp:lastModifiedBy>
  <cp:revision>46</cp:revision>
  <dcterms:created xsi:type="dcterms:W3CDTF">2016-12-06T12:50:57Z</dcterms:created>
  <dcterms:modified xsi:type="dcterms:W3CDTF">2017-02-13T14:05:28Z</dcterms:modified>
</cp:coreProperties>
</file>