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057D"/>
    <a:srgbClr val="139DEC"/>
    <a:srgbClr val="97C72C"/>
    <a:srgbClr val="149A40"/>
    <a:srgbClr val="E50219"/>
    <a:srgbClr val="E5011A"/>
    <a:srgbClr val="F26D1A"/>
    <a:srgbClr val="053A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56" d="100"/>
          <a:sy n="156" d="100"/>
        </p:scale>
        <p:origin x="-432" y="-13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E4B43A-8A92-B744-B16E-B30FE67C1F15}" type="datetimeFigureOut">
              <a:rPr lang="en-US" smtClean="0"/>
              <a:t>02.03.17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8C8574-8CB9-FF47-BC1F-3A984D676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56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wydzial ekon ENG 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724" y="221052"/>
            <a:ext cx="2919984" cy="1347216"/>
          </a:xfrm>
          <a:prstGeom prst="rect">
            <a:avLst/>
          </a:prstGeom>
        </p:spPr>
      </p:pic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65138" y="3565834"/>
            <a:ext cx="4755974" cy="8869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>
                <a:solidFill>
                  <a:srgbClr val="90057D"/>
                </a:solidFill>
              </a:defRPr>
            </a:lvl1pPr>
            <a:lvl2pPr>
              <a:defRPr sz="2400">
                <a:solidFill>
                  <a:srgbClr val="053A98"/>
                </a:solidFill>
              </a:defRPr>
            </a:lvl2pPr>
            <a:lvl3pPr>
              <a:defRPr sz="2400">
                <a:solidFill>
                  <a:srgbClr val="053A98"/>
                </a:solidFill>
              </a:defRPr>
            </a:lvl3pPr>
            <a:lvl4pPr>
              <a:defRPr sz="2400">
                <a:solidFill>
                  <a:srgbClr val="053A98"/>
                </a:solidFill>
              </a:defRPr>
            </a:lvl4pPr>
            <a:lvl5pPr>
              <a:defRPr sz="2400">
                <a:solidFill>
                  <a:srgbClr val="053A98"/>
                </a:solidFill>
              </a:defRPr>
            </a:lvl5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br>
              <a:rPr lang="pl-PL" dirty="0" smtClean="0"/>
            </a:br>
            <a:r>
              <a:rPr lang="pl-PL" dirty="0" err="1" smtClean="0"/>
              <a:t>subtitle</a:t>
            </a:r>
            <a:endParaRPr lang="pl-PL" dirty="0" smtClean="0"/>
          </a:p>
        </p:txBody>
      </p:sp>
      <p:pic>
        <p:nvPicPr>
          <p:cNvPr id="18" name="Picture 3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483100" y="0"/>
            <a:ext cx="4660900" cy="450850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 userDrawn="1"/>
        </p:nvSpPr>
        <p:spPr>
          <a:xfrm>
            <a:off x="558811" y="4488976"/>
            <a:ext cx="1761057" cy="412934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E4387F1C-31B5-E049-8F12-9FAEC8677B35}" type="datetime1">
              <a:rPr lang="pl-PL" sz="1800" smtClean="0">
                <a:solidFill>
                  <a:schemeClr val="bg1">
                    <a:lumMod val="65000"/>
                  </a:schemeClr>
                </a:solidFill>
                <a:latin typeface="Calibri" pitchFamily="18" charset="0"/>
                <a:cs typeface="Calibri" pitchFamily="18" charset="0"/>
              </a:rPr>
              <a:t>02.03.17</a:t>
            </a:fld>
            <a:endParaRPr lang="en-US" sz="1800" dirty="0" err="1" smtClean="0">
              <a:solidFill>
                <a:schemeClr val="bg1">
                  <a:lumMod val="65000"/>
                </a:schemeClr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465673" y="2470406"/>
            <a:ext cx="4755440" cy="1149336"/>
          </a:xfrm>
          <a:prstGeom prst="rect">
            <a:avLst/>
          </a:prstGeom>
        </p:spPr>
        <p:txBody>
          <a:bodyPr vert="horz"/>
          <a:lstStyle>
            <a:lvl1pPr algn="l">
              <a:defRPr sz="3200" b="1" i="0" strike="noStrike">
                <a:solidFill>
                  <a:srgbClr val="053A98"/>
                </a:solidFill>
              </a:defRPr>
            </a:lvl1pPr>
          </a:lstStyle>
          <a:p>
            <a:pPr>
              <a:lnSpc>
                <a:spcPts val="4000"/>
              </a:lnSpc>
              <a:tabLst/>
            </a:pPr>
            <a: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Click to add </a:t>
            </a:r>
            <a:b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</a:br>
            <a: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21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Pictur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283171" y="1102852"/>
            <a:ext cx="8860830" cy="13302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sp>
        <p:nvSpPr>
          <p:cNvPr id="14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3" name="Text Placeholder 14"/>
          <p:cNvSpPr>
            <a:spLocks noGrp="1"/>
          </p:cNvSpPr>
          <p:nvPr>
            <p:ph type="body" sz="quarter" idx="25" hasCustomPrompt="1"/>
          </p:nvPr>
        </p:nvSpPr>
        <p:spPr>
          <a:xfrm>
            <a:off x="4922345" y="3225056"/>
            <a:ext cx="3611472" cy="15839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/>
          </a:p>
        </p:txBody>
      </p:sp>
      <p:sp>
        <p:nvSpPr>
          <p:cNvPr id="24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1085748" y="3225056"/>
            <a:ext cx="3566071" cy="15839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/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4" hasCustomPrompt="1"/>
          </p:nvPr>
        </p:nvSpPr>
        <p:spPr>
          <a:xfrm>
            <a:off x="1060450" y="2525818"/>
            <a:ext cx="7473367" cy="59934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pic>
        <p:nvPicPr>
          <p:cNvPr id="35" name="Picture 34" descr="wydzial ekon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46895"/>
            <a:ext cx="2182368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85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 descr="wydzial ekon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46895"/>
            <a:ext cx="2182368" cy="1018032"/>
          </a:xfrm>
          <a:prstGeom prst="rect">
            <a:avLst/>
          </a:prstGeom>
        </p:spPr>
      </p:pic>
      <p:sp>
        <p:nvSpPr>
          <p:cNvPr id="60" name="Freeform 59"/>
          <p:cNvSpPr/>
          <p:nvPr userDrawn="1"/>
        </p:nvSpPr>
        <p:spPr>
          <a:xfrm>
            <a:off x="1" y="371148"/>
            <a:ext cx="2140407" cy="4772352"/>
          </a:xfrm>
          <a:custGeom>
            <a:avLst/>
            <a:gdLst>
              <a:gd name="connsiteX0" fmla="*/ 0 w 2286000"/>
              <a:gd name="connsiteY0" fmla="*/ 6858000 h 6858000"/>
              <a:gd name="connsiteX1" fmla="*/ 2286000 w 2286000"/>
              <a:gd name="connsiteY1" fmla="*/ 6858000 h 6858000"/>
              <a:gd name="connsiteX2" fmla="*/ 2286000 w 2286000"/>
              <a:gd name="connsiteY2" fmla="*/ 0 h 6858000"/>
              <a:gd name="connsiteX3" fmla="*/ 0 w 2286000"/>
              <a:gd name="connsiteY3" fmla="*/ 0 h 6858000"/>
              <a:gd name="connsiteX4" fmla="*/ 0 w 2286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286000" h="6858000">
                <a:moveTo>
                  <a:pt x="0" y="6858000"/>
                </a:moveTo>
                <a:lnTo>
                  <a:pt x="2286000" y="6858000"/>
                </a:lnTo>
                <a:lnTo>
                  <a:pt x="2286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57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61" name="TextBox 1"/>
          <p:cNvSpPr txBox="1"/>
          <p:nvPr userDrawn="1"/>
        </p:nvSpPr>
        <p:spPr>
          <a:xfrm>
            <a:off x="550852" y="1227077"/>
            <a:ext cx="1268063" cy="40267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r>
              <a:rPr lang="en-US" altLang="zh-CN" sz="1400" dirty="0" smtClean="0">
                <a:solidFill>
                  <a:schemeClr val="bg1"/>
                </a:solidFill>
                <a:latin typeface="Calibri" pitchFamily="18" charset="0"/>
                <a:cs typeface="Calibri" pitchFamily="18" charset="0"/>
              </a:rPr>
              <a:t>Table of contents</a:t>
            </a:r>
          </a:p>
        </p:txBody>
      </p:sp>
      <p:sp>
        <p:nvSpPr>
          <p:cNvPr id="62" name="TextBox 6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FFFFFF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FFFFFF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73" name="Text Placehold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2649494" y="2587580"/>
            <a:ext cx="5910306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4. Click to add new chapter</a:t>
            </a:r>
          </a:p>
        </p:txBody>
      </p:sp>
      <p:sp>
        <p:nvSpPr>
          <p:cNvPr id="74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649494" y="3018319"/>
            <a:ext cx="5910306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5. Click to add new chapter</a:t>
            </a:r>
          </a:p>
        </p:txBody>
      </p:sp>
      <p:sp>
        <p:nvSpPr>
          <p:cNvPr id="75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2649494" y="3446440"/>
            <a:ext cx="5910306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6. Click to add new chapter</a:t>
            </a:r>
          </a:p>
        </p:txBody>
      </p:sp>
      <p:sp>
        <p:nvSpPr>
          <p:cNvPr id="76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2649494" y="3881084"/>
            <a:ext cx="5910306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7. Click to add new chapter</a:t>
            </a:r>
          </a:p>
        </p:txBody>
      </p:sp>
      <p:sp>
        <p:nvSpPr>
          <p:cNvPr id="77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2649494" y="4311429"/>
            <a:ext cx="5910306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8. Click to add new chapter</a:t>
            </a:r>
          </a:p>
        </p:txBody>
      </p:sp>
      <p:sp>
        <p:nvSpPr>
          <p:cNvPr id="80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2649494" y="2157236"/>
            <a:ext cx="5910306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3. Click to add new chapter</a:t>
            </a:r>
          </a:p>
        </p:txBody>
      </p:sp>
      <p:sp>
        <p:nvSpPr>
          <p:cNvPr id="81" name="Text Placeholder 23"/>
          <p:cNvSpPr>
            <a:spLocks noGrp="1"/>
          </p:cNvSpPr>
          <p:nvPr>
            <p:ph type="body" sz="quarter" idx="22" hasCustomPrompt="1"/>
          </p:nvPr>
        </p:nvSpPr>
        <p:spPr>
          <a:xfrm>
            <a:off x="2649494" y="1730921"/>
            <a:ext cx="5910306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2. Click to add new chapter</a:t>
            </a:r>
          </a:p>
        </p:txBody>
      </p:sp>
      <p:sp>
        <p:nvSpPr>
          <p:cNvPr id="82" name="Text Placeholder 23"/>
          <p:cNvSpPr>
            <a:spLocks noGrp="1"/>
          </p:cNvSpPr>
          <p:nvPr>
            <p:ph type="body" sz="quarter" idx="23" hasCustomPrompt="1"/>
          </p:nvPr>
        </p:nvSpPr>
        <p:spPr>
          <a:xfrm>
            <a:off x="2649494" y="1298565"/>
            <a:ext cx="5910306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1. Click to add new chapter</a:t>
            </a:r>
          </a:p>
        </p:txBody>
      </p:sp>
    </p:spTree>
    <p:extLst>
      <p:ext uri="{BB962C8B-B14F-4D97-AF65-F5344CB8AC3E}">
        <p14:creationId xmlns:p14="http://schemas.microsoft.com/office/powerpoint/2010/main" val="2545134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Number Titl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19"/>
          <p:cNvSpPr>
            <a:spLocks noGrp="1"/>
          </p:cNvSpPr>
          <p:nvPr>
            <p:ph type="body" sz="quarter" idx="22" hasCustomPrompt="1"/>
          </p:nvPr>
        </p:nvSpPr>
        <p:spPr>
          <a:xfrm>
            <a:off x="1086370" y="1881108"/>
            <a:ext cx="7137975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29" name="Text Placeholder 17"/>
          <p:cNvSpPr>
            <a:spLocks noGrp="1"/>
          </p:cNvSpPr>
          <p:nvPr>
            <p:ph type="body" sz="quarter" idx="21" hasCustomPrompt="1"/>
          </p:nvPr>
        </p:nvSpPr>
        <p:spPr>
          <a:xfrm>
            <a:off x="1086370" y="2808207"/>
            <a:ext cx="7448030" cy="20128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/>
          </a:p>
        </p:txBody>
      </p:sp>
      <p:sp>
        <p:nvSpPr>
          <p:cNvPr id="10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17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3" name="Text Placeholder 21"/>
          <p:cNvSpPr>
            <a:spLocks noGrp="1"/>
          </p:cNvSpPr>
          <p:nvPr>
            <p:ph type="body" sz="quarter" idx="26" hasCustomPrompt="1"/>
          </p:nvPr>
        </p:nvSpPr>
        <p:spPr>
          <a:xfrm>
            <a:off x="1086370" y="865108"/>
            <a:ext cx="1316567" cy="1016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7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pl-PL" dirty="0" smtClean="0"/>
              <a:t>1.</a:t>
            </a:r>
            <a:endParaRPr lang="en-US" dirty="0"/>
          </a:p>
        </p:txBody>
      </p:sp>
      <p:pic>
        <p:nvPicPr>
          <p:cNvPr id="27" name="Picture 26" descr="wydzial ekon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46895"/>
            <a:ext cx="2182368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512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itl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9"/>
          <p:cNvSpPr>
            <a:spLocks noGrp="1"/>
          </p:cNvSpPr>
          <p:nvPr>
            <p:ph type="body" sz="quarter" idx="25" hasCustomPrompt="1"/>
          </p:nvPr>
        </p:nvSpPr>
        <p:spPr>
          <a:xfrm>
            <a:off x="1086370" y="1206491"/>
            <a:ext cx="6432030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10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1086370" y="2142058"/>
            <a:ext cx="7448030" cy="2679001"/>
          </a:xfrm>
          <a:prstGeom prst="rect">
            <a:avLst/>
          </a:prstGeom>
        </p:spPr>
        <p:txBody>
          <a:bodyPr vert="horz"/>
          <a:lstStyle>
            <a:lvl1pPr marL="285750" indent="-285750">
              <a:buFont typeface="Wingdings" charset="2"/>
              <a:buChar char=""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 smtClean="0"/>
          </a:p>
          <a:p>
            <a:pPr lvl="0"/>
            <a:endParaRPr lang="pl-PL" dirty="0" smtClean="0"/>
          </a:p>
          <a:p>
            <a:pPr lvl="0"/>
            <a:endParaRPr lang="en-US" dirty="0"/>
          </a:p>
        </p:txBody>
      </p:sp>
      <p:pic>
        <p:nvPicPr>
          <p:cNvPr id="27" name="Picture 26" descr="wydzial ekon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46895"/>
            <a:ext cx="2182368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278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14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1086370" y="1341963"/>
            <a:ext cx="7448030" cy="3238758"/>
          </a:xfrm>
          <a:prstGeom prst="rect">
            <a:avLst/>
          </a:prstGeom>
        </p:spPr>
        <p:txBody>
          <a:bodyPr vert="horz"/>
          <a:lstStyle>
            <a:lvl1pPr marL="0" indent="0">
              <a:buFont typeface="Wingdings" charset="2"/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 smtClean="0"/>
          </a:p>
          <a:p>
            <a:pPr lvl="0"/>
            <a:endParaRPr lang="pl-PL" dirty="0" smtClean="0"/>
          </a:p>
          <a:p>
            <a:pPr lvl="0"/>
            <a:endParaRPr lang="en-US" dirty="0"/>
          </a:p>
        </p:txBody>
      </p:sp>
      <p:pic>
        <p:nvPicPr>
          <p:cNvPr id="26" name="Picture 25" descr="wydzial ekon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46895"/>
            <a:ext cx="2182368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033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itle Pictur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Picture Placeholder 16"/>
          <p:cNvSpPr>
            <a:spLocks noGrp="1"/>
          </p:cNvSpPr>
          <p:nvPr>
            <p:ph type="pic" sz="quarter" idx="23" hasCustomPrompt="1"/>
          </p:nvPr>
        </p:nvSpPr>
        <p:spPr>
          <a:xfrm>
            <a:off x="1086370" y="2433062"/>
            <a:ext cx="3530455" cy="2387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1086370" y="1102853"/>
            <a:ext cx="7515434" cy="1173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60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5014901" y="2433062"/>
            <a:ext cx="3530455" cy="238799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/>
          </a:p>
        </p:txBody>
      </p:sp>
      <p:pic>
        <p:nvPicPr>
          <p:cNvPr id="31" name="Picture 30" descr="wydzial ekon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46895"/>
            <a:ext cx="2182368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090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x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5014901" y="1133081"/>
            <a:ext cx="4129099" cy="36879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0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1086369" y="1651001"/>
            <a:ext cx="3530455" cy="317005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/>
          </a:p>
        </p:txBody>
      </p:sp>
      <p:pic>
        <p:nvPicPr>
          <p:cNvPr id="29" name="Picture 28" descr="wydzial ekon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46895"/>
            <a:ext cx="2182368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375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11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23" hasCustomPrompt="1"/>
          </p:nvPr>
        </p:nvSpPr>
        <p:spPr>
          <a:xfrm>
            <a:off x="1085748" y="4288182"/>
            <a:ext cx="3651688" cy="54333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1085748" y="1102853"/>
            <a:ext cx="8056800" cy="3711600"/>
          </a:xfrm>
          <a:custGeom>
            <a:avLst/>
            <a:gdLst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0 w 8585200"/>
              <a:gd name="connsiteY4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4660899 w 8585200"/>
              <a:gd name="connsiteY3" fmla="*/ 4708259 h 4714607"/>
              <a:gd name="connsiteX4" fmla="*/ 0 w 8585200"/>
              <a:gd name="connsiteY4" fmla="*/ 4714607 h 4714607"/>
              <a:gd name="connsiteX5" fmla="*/ 0 w 8585200"/>
              <a:gd name="connsiteY5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1512 w 8585200"/>
              <a:gd name="connsiteY6" fmla="*/ 3868448 h 4714607"/>
              <a:gd name="connsiteX7" fmla="*/ 0 w 8585200"/>
              <a:gd name="connsiteY7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0 w 8585200"/>
              <a:gd name="connsiteY4" fmla="*/ 4714607 h 4714607"/>
              <a:gd name="connsiteX5" fmla="*/ 1512 w 8585200"/>
              <a:gd name="connsiteY5" fmla="*/ 3868448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1512 w 8585200"/>
              <a:gd name="connsiteY4" fmla="*/ 3868448 h 4714607"/>
              <a:gd name="connsiteX5" fmla="*/ 0 w 8585200"/>
              <a:gd name="connsiteY5" fmla="*/ 0 h 4714607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0 w 8585200"/>
              <a:gd name="connsiteY4" fmla="*/ 4714607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74185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507409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585200" h="4715095">
                <a:moveTo>
                  <a:pt x="0" y="0"/>
                </a:moveTo>
                <a:lnTo>
                  <a:pt x="8585200" y="0"/>
                </a:lnTo>
                <a:lnTo>
                  <a:pt x="8585200" y="4714607"/>
                </a:lnTo>
                <a:lnTo>
                  <a:pt x="4023316" y="4715095"/>
                </a:lnTo>
                <a:cubicBezTo>
                  <a:pt x="4020737" y="4432717"/>
                  <a:pt x="4024383" y="4150338"/>
                  <a:pt x="4021804" y="3867960"/>
                </a:cubicBezTo>
                <a:lnTo>
                  <a:pt x="1512" y="38684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pic>
        <p:nvPicPr>
          <p:cNvPr id="28" name="Picture 27" descr="wydzial ekon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46895"/>
            <a:ext cx="2182368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732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10"/>
          <p:cNvSpPr>
            <a:spLocks noGrp="1"/>
          </p:cNvSpPr>
          <p:nvPr>
            <p:ph type="pic" sz="quarter" idx="24" hasCustomPrompt="1"/>
          </p:nvPr>
        </p:nvSpPr>
        <p:spPr>
          <a:xfrm>
            <a:off x="283171" y="3075220"/>
            <a:ext cx="3464786" cy="13302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sp>
        <p:nvSpPr>
          <p:cNvPr id="22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283171" y="1107329"/>
            <a:ext cx="5146330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sp>
        <p:nvSpPr>
          <p:cNvPr id="13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11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1085748" y="4485439"/>
            <a:ext cx="2854326" cy="33617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/>
          </a:p>
        </p:txBody>
      </p:sp>
      <p:sp>
        <p:nvSpPr>
          <p:cNvPr id="29" name="Picture Placeholder 10"/>
          <p:cNvSpPr>
            <a:spLocks noGrp="1"/>
          </p:cNvSpPr>
          <p:nvPr>
            <p:ph type="pic" sz="quarter" idx="26" hasCustomPrompt="1"/>
          </p:nvPr>
        </p:nvSpPr>
        <p:spPr>
          <a:xfrm>
            <a:off x="4009696" y="3075219"/>
            <a:ext cx="5135789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sp>
        <p:nvSpPr>
          <p:cNvPr id="26" name="Picture Placeholder 10"/>
          <p:cNvSpPr>
            <a:spLocks noGrp="1"/>
          </p:cNvSpPr>
          <p:nvPr>
            <p:ph type="pic" sz="quarter" idx="28" hasCustomPrompt="1"/>
          </p:nvPr>
        </p:nvSpPr>
        <p:spPr>
          <a:xfrm>
            <a:off x="5679215" y="1107330"/>
            <a:ext cx="3464785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pic>
        <p:nvPicPr>
          <p:cNvPr id="30" name="Picture 29" descr="wydzial ekon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46895"/>
            <a:ext cx="2182368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91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517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890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007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834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430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84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928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303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165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21"/>
          </p:nvPr>
        </p:nvSpPr>
        <p:spPr/>
      </p:sp>
    </p:spTree>
    <p:extLst>
      <p:ext uri="{BB962C8B-B14F-4D97-AF65-F5344CB8AC3E}">
        <p14:creationId xmlns:p14="http://schemas.microsoft.com/office/powerpoint/2010/main" val="2999465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15" name="Picture Placeholder 14"/>
          <p:cNvSpPr>
            <a:spLocks noGrp="1"/>
          </p:cNvSpPr>
          <p:nvPr>
            <p:ph type="pic" sz="quarter" idx="28"/>
          </p:nvPr>
        </p:nvSpPr>
        <p:spPr/>
      </p:sp>
    </p:spTree>
    <p:extLst>
      <p:ext uri="{BB962C8B-B14F-4D97-AF65-F5344CB8AC3E}">
        <p14:creationId xmlns:p14="http://schemas.microsoft.com/office/powerpoint/2010/main" val="4197318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11174</TotalTime>
  <Words>0</Words>
  <Application>Microsoft Macintosh PowerPoint</Application>
  <PresentationFormat>On-screen Show (16:9)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Slidetorial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Slidetorial</dc:creator>
  <cp:lastModifiedBy>Slidetorial</cp:lastModifiedBy>
  <cp:revision>79</cp:revision>
  <dcterms:created xsi:type="dcterms:W3CDTF">2016-12-06T12:50:57Z</dcterms:created>
  <dcterms:modified xsi:type="dcterms:W3CDTF">2017-03-02T10:52:47Z</dcterms:modified>
</cp:coreProperties>
</file>