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7" r:id="rId1"/>
    <p:sldMasterId id="2147483978" r:id="rId2"/>
  </p:sldMasterIdLst>
  <p:notesMasterIdLst>
    <p:notesMasterId r:id="rId15"/>
  </p:notesMasterIdLst>
  <p:handoutMasterIdLst>
    <p:handoutMasterId r:id="rId16"/>
  </p:handoutMasterIdLst>
  <p:sldIdLst>
    <p:sldId id="334" r:id="rId3"/>
    <p:sldId id="335" r:id="rId4"/>
    <p:sldId id="336" r:id="rId5"/>
    <p:sldId id="337" r:id="rId6"/>
    <p:sldId id="338" r:id="rId7"/>
    <p:sldId id="339" r:id="rId8"/>
    <p:sldId id="340" r:id="rId9"/>
    <p:sldId id="341" r:id="rId10"/>
    <p:sldId id="342" r:id="rId11"/>
    <p:sldId id="343" r:id="rId12"/>
    <p:sldId id="344" r:id="rId13"/>
    <p:sldId id="345" r:id="rId14"/>
  </p:sldIdLst>
  <p:sldSz cx="9144000" cy="6858000" type="screen4x3"/>
  <p:notesSz cx="7099300" cy="10234613"/>
  <p:defaultTextStyle>
    <a:defPPr>
      <a:defRPr lang="pl-PL"/>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0" autoAdjust="0"/>
    <p:restoredTop sz="90607" autoAdjust="0"/>
  </p:normalViewPr>
  <p:slideViewPr>
    <p:cSldViewPr>
      <p:cViewPr varScale="1">
        <p:scale>
          <a:sx n="76" d="100"/>
          <a:sy n="76" d="100"/>
        </p:scale>
        <p:origin x="-11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48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pl-PL"/>
          </a:p>
        </p:txBody>
      </p:sp>
      <p:sp>
        <p:nvSpPr>
          <p:cNvPr id="1126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r>
              <a:rPr lang="pl-PL"/>
              <a:t>14 marca 2008 roku</a:t>
            </a:r>
          </a:p>
        </p:txBody>
      </p:sp>
      <p:sp>
        <p:nvSpPr>
          <p:cNvPr id="1126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r>
              <a:rPr lang="pl-PL"/>
              <a:t>II KOnkurs Informatyczny Bobra</a:t>
            </a:r>
          </a:p>
        </p:txBody>
      </p:sp>
      <p:sp>
        <p:nvSpPr>
          <p:cNvPr id="1126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7DFED17C-185E-422F-9387-DE3BC74F6B49}" type="slidenum">
              <a:rPr lang="pl-PL"/>
              <a:pPr>
                <a:defRPr/>
              </a:pPr>
              <a:t>‹#›</a:t>
            </a:fld>
            <a:endParaRPr lang="pl-PL"/>
          </a:p>
        </p:txBody>
      </p:sp>
    </p:spTree>
    <p:extLst>
      <p:ext uri="{BB962C8B-B14F-4D97-AF65-F5344CB8AC3E}">
        <p14:creationId xmlns:p14="http://schemas.microsoft.com/office/powerpoint/2010/main" xmlns="" val="710279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pl-PL"/>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r>
              <a:rPr lang="pl-PL"/>
              <a:t>14 marca 2008 roku</a:t>
            </a:r>
          </a:p>
        </p:txBody>
      </p:sp>
      <p:sp>
        <p:nvSpPr>
          <p:cNvPr id="7578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r>
              <a:rPr lang="pl-PL"/>
              <a:t>II KOnkurs Informatyczny Bobra</a:t>
            </a:r>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F35E22A9-D972-4CC9-8902-790AEBD64D38}" type="slidenum">
              <a:rPr lang="pl-PL"/>
              <a:pPr>
                <a:defRPr/>
              </a:pPr>
              <a:t>‹#›</a:t>
            </a:fld>
            <a:endParaRPr lang="pl-PL"/>
          </a:p>
        </p:txBody>
      </p:sp>
    </p:spTree>
    <p:extLst>
      <p:ext uri="{BB962C8B-B14F-4D97-AF65-F5344CB8AC3E}">
        <p14:creationId xmlns:p14="http://schemas.microsoft.com/office/powerpoint/2010/main" xmlns="" val="1070644813"/>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MK Slajd tytułowy">
    <p:spTree>
      <p:nvGrpSpPr>
        <p:cNvPr id="1" name=""/>
        <p:cNvGrpSpPr/>
        <p:nvPr/>
      </p:nvGrpSpPr>
      <p:grpSpPr>
        <a:xfrm>
          <a:off x="0" y="0"/>
          <a:ext cx="0" cy="0"/>
          <a:chOff x="0" y="0"/>
          <a:chExt cx="0" cy="0"/>
        </a:xfrm>
      </p:grpSpPr>
      <p:pic>
        <p:nvPicPr>
          <p:cNvPr id="4" name="Picture 3" descr="wydzial ekon PL a.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72533" y="304800"/>
            <a:ext cx="2956560" cy="1347216"/>
          </a:xfrm>
          <a:prstGeom prst="rect">
            <a:avLst/>
          </a:prstGeom>
        </p:spPr>
      </p:pic>
      <p:pic>
        <p:nvPicPr>
          <p:cNvPr id="10" name="Picture 9"/>
          <p:cNvPicPr>
            <a:picLocks noChangeAspect="1" noChangeArrowheads="1"/>
          </p:cNvPicPr>
          <p:nvPr userDrawn="1"/>
        </p:nvPicPr>
        <p:blipFill>
          <a:blip r:embed="rId3" cstate="print"/>
          <a:srcRect/>
          <a:stretch>
            <a:fillRect/>
          </a:stretch>
        </p:blipFill>
        <p:spPr bwMode="auto">
          <a:xfrm>
            <a:off x="3657600" y="0"/>
            <a:ext cx="5486400" cy="5981700"/>
          </a:xfrm>
          <a:prstGeom prst="rect">
            <a:avLst/>
          </a:prstGeom>
          <a:noFill/>
        </p:spPr>
      </p:pic>
      <p:sp>
        <p:nvSpPr>
          <p:cNvPr id="2" name="Title 1"/>
          <p:cNvSpPr>
            <a:spLocks noGrp="1"/>
          </p:cNvSpPr>
          <p:nvPr>
            <p:ph type="title" hasCustomPrompt="1"/>
          </p:nvPr>
        </p:nvSpPr>
        <p:spPr>
          <a:xfrm>
            <a:off x="465673" y="3867803"/>
            <a:ext cx="4755440" cy="1149336"/>
          </a:xfrm>
          <a:prstGeom prst="rect">
            <a:avLst/>
          </a:prstGeom>
        </p:spPr>
        <p:txBody>
          <a:bodyPr vert="horz"/>
          <a:lstStyle>
            <a:lvl1pPr algn="l">
              <a:defRPr sz="3200" b="1" i="0" strike="noStrike">
                <a:solidFill>
                  <a:srgbClr val="053A98"/>
                </a:solidFill>
              </a:defRPr>
            </a:lvl1pPr>
          </a:lstStyle>
          <a:p>
            <a:pPr>
              <a:lnSpc>
                <a:spcPts val="4000"/>
              </a:lnSpc>
              <a:tabLst/>
            </a:pPr>
            <a:r>
              <a:rPr lang="en-US" altLang="zh-CN" sz="3200" b="1" dirty="0" err="1">
                <a:solidFill>
                  <a:srgbClr val="053A98"/>
                </a:solidFill>
                <a:latin typeface="Calibri" pitchFamily="18" charset="0"/>
                <a:cs typeface="Calibri" pitchFamily="18" charset="0"/>
              </a:rPr>
              <a:t>Kliknij</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aby</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dodać</a:t>
            </a:r>
            <a:r>
              <a:rPr lang="en-US" altLang="zh-CN" sz="3200" b="1" dirty="0">
                <a:solidFill>
                  <a:srgbClr val="053A98"/>
                </a:solidFill>
                <a:latin typeface="Calibri" pitchFamily="18" charset="0"/>
                <a:cs typeface="Calibri" pitchFamily="18" charset="0"/>
              </a:rPr>
              <a:t/>
            </a:r>
            <a:br>
              <a:rPr lang="en-US" altLang="zh-CN" sz="3200" b="1" dirty="0">
                <a:solidFill>
                  <a:srgbClr val="053A98"/>
                </a:solidFill>
                <a:latin typeface="Calibri" pitchFamily="18" charset="0"/>
                <a:cs typeface="Calibri" pitchFamily="18" charset="0"/>
              </a:rPr>
            </a:br>
            <a:r>
              <a:rPr lang="en-US" altLang="zh-CN" sz="3200" b="1" dirty="0" err="1">
                <a:solidFill>
                  <a:srgbClr val="053A98"/>
                </a:solidFill>
                <a:latin typeface="Calibri" pitchFamily="18" charset="0"/>
                <a:cs typeface="Calibri" pitchFamily="18" charset="0"/>
              </a:rPr>
              <a:t>tytuł</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prezentacji</a:t>
            </a:r>
            <a:endParaRPr lang="en-US" dirty="0"/>
          </a:p>
        </p:txBody>
      </p:sp>
      <p:sp>
        <p:nvSpPr>
          <p:cNvPr id="6" name="Text Placeholder 5"/>
          <p:cNvSpPr>
            <a:spLocks noGrp="1"/>
          </p:cNvSpPr>
          <p:nvPr>
            <p:ph type="body" sz="quarter" idx="11" hasCustomPrompt="1"/>
          </p:nvPr>
        </p:nvSpPr>
        <p:spPr>
          <a:xfrm>
            <a:off x="465138" y="5017139"/>
            <a:ext cx="4755974" cy="886945"/>
          </a:xfrm>
          <a:prstGeom prst="rect">
            <a:avLst/>
          </a:prstGeom>
        </p:spPr>
        <p:txBody>
          <a:bodyPr vert="horz"/>
          <a:lstStyle>
            <a:lvl1pPr marL="0" indent="0">
              <a:buNone/>
              <a:defRPr sz="2400">
                <a:solidFill>
                  <a:srgbClr val="90057D"/>
                </a:solidFill>
              </a:defRPr>
            </a:lvl1pPr>
            <a:lvl2pPr>
              <a:defRPr sz="2400">
                <a:solidFill>
                  <a:srgbClr val="053A98"/>
                </a:solidFill>
              </a:defRPr>
            </a:lvl2pPr>
            <a:lvl3pPr>
              <a:defRPr sz="2400">
                <a:solidFill>
                  <a:srgbClr val="053A98"/>
                </a:solidFill>
              </a:defRPr>
            </a:lvl3pPr>
            <a:lvl4pPr>
              <a:defRPr sz="2400">
                <a:solidFill>
                  <a:srgbClr val="053A98"/>
                </a:solidFill>
              </a:defRPr>
            </a:lvl4pPr>
            <a:lvl5pPr>
              <a:defRPr sz="2400">
                <a:solidFill>
                  <a:srgbClr val="053A98"/>
                </a:solidFill>
              </a:defRPr>
            </a:lvl5pPr>
          </a:lstStyle>
          <a:p>
            <a:pPr lvl="0"/>
            <a:r>
              <a:rPr lang="pl-PL" dirty="0"/>
              <a:t>Kliknij aby dodać podtytuł prezentacji</a:t>
            </a:r>
          </a:p>
        </p:txBody>
      </p:sp>
      <p:sp>
        <p:nvSpPr>
          <p:cNvPr id="8" name="TextBox 7"/>
          <p:cNvSpPr txBox="1"/>
          <p:nvPr userDrawn="1"/>
        </p:nvSpPr>
        <p:spPr>
          <a:xfrm>
            <a:off x="558809" y="5958253"/>
            <a:ext cx="1761057" cy="412934"/>
          </a:xfrm>
          <a:prstGeom prst="rect">
            <a:avLst/>
          </a:prstGeom>
          <a:noFill/>
        </p:spPr>
        <p:txBody>
          <a:bodyPr wrap="square" lIns="0" tIns="0" rIns="0" rtlCol="0">
            <a:spAutoFit/>
          </a:bodyPr>
          <a:lstStyle/>
          <a:p>
            <a:pPr defTabSz="457200" fontAlgn="auto">
              <a:lnSpc>
                <a:spcPts val="3000"/>
              </a:lnSpc>
              <a:spcBef>
                <a:spcPts val="0"/>
              </a:spcBef>
              <a:spcAft>
                <a:spcPts val="0"/>
              </a:spcAft>
            </a:pPr>
            <a:fld id="{E4387F1C-31B5-E049-8F12-9FAEC8677B35}" type="datetime1">
              <a:rPr lang="pl-PL" smtClean="0">
                <a:solidFill>
                  <a:prstClr val="white">
                    <a:lumMod val="65000"/>
                  </a:prstClr>
                </a:solidFill>
                <a:latin typeface="Calibri" pitchFamily="18" charset="0"/>
                <a:cs typeface="Calibri" pitchFamily="18" charset="0"/>
              </a:rPr>
              <a:pPr defTabSz="457200" fontAlgn="auto">
                <a:lnSpc>
                  <a:spcPts val="3000"/>
                </a:lnSpc>
                <a:spcBef>
                  <a:spcPts val="0"/>
                </a:spcBef>
                <a:spcAft>
                  <a:spcPts val="0"/>
                </a:spcAft>
              </a:pPr>
              <a:t>2018-03-14</a:t>
            </a:fld>
            <a:endParaRPr lang="en-US" dirty="0" err="1">
              <a:solidFill>
                <a:prstClr val="white">
                  <a:lumMod val="65000"/>
                </a:prstClr>
              </a:solidFill>
              <a:latin typeface="Calibri" pitchFamily="18" charset="0"/>
              <a:cs typeface="Calibri" pitchFamily="18" charset="0"/>
            </a:endParaRPr>
          </a:p>
        </p:txBody>
      </p:sp>
    </p:spTree>
    <p:extLst>
      <p:ext uri="{BB962C8B-B14F-4D97-AF65-F5344CB8AC3E}">
        <p14:creationId xmlns:p14="http://schemas.microsoft.com/office/powerpoint/2010/main" xmlns="" val="1423066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MK Obraz Tekst">
    <p:spTree>
      <p:nvGrpSpPr>
        <p:cNvPr id="1" name=""/>
        <p:cNvGrpSpPr/>
        <p:nvPr/>
      </p:nvGrpSpPr>
      <p:grpSpPr>
        <a:xfrm>
          <a:off x="0" y="0"/>
          <a:ext cx="0" cy="0"/>
          <a:chOff x="0" y="0"/>
          <a:chExt cx="0" cy="0"/>
        </a:xfrm>
      </p:grpSpPr>
      <p:sp>
        <p:nvSpPr>
          <p:cNvPr id="16" name="Text Placeholder 14"/>
          <p:cNvSpPr>
            <a:spLocks noGrp="1"/>
          </p:cNvSpPr>
          <p:nvPr>
            <p:ph type="body" sz="quarter" idx="25" hasCustomPrompt="1"/>
          </p:nvPr>
        </p:nvSpPr>
        <p:spPr>
          <a:xfrm>
            <a:off x="4494785" y="4191000"/>
            <a:ext cx="3518915" cy="1959133"/>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11" name="Picture Placeholder 10"/>
          <p:cNvSpPr>
            <a:spLocks noGrp="1"/>
          </p:cNvSpPr>
          <p:nvPr>
            <p:ph type="pic" sz="quarter" idx="23" hasCustomPrompt="1"/>
          </p:nvPr>
        </p:nvSpPr>
        <p:spPr>
          <a:xfrm>
            <a:off x="5" y="1276350"/>
            <a:ext cx="9143995" cy="1731073"/>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2" name="Text Placeholder 14"/>
          <p:cNvSpPr>
            <a:spLocks noGrp="1"/>
          </p:cNvSpPr>
          <p:nvPr>
            <p:ph type="body" sz="quarter" idx="22" hasCustomPrompt="1"/>
          </p:nvPr>
        </p:nvSpPr>
        <p:spPr>
          <a:xfrm>
            <a:off x="494285" y="4191000"/>
            <a:ext cx="3645915" cy="1959133"/>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13" name="Text Placeholder 14"/>
          <p:cNvSpPr>
            <a:spLocks noGrp="1"/>
          </p:cNvSpPr>
          <p:nvPr>
            <p:ph type="body" sz="quarter" idx="24" hasCustomPrompt="1"/>
          </p:nvPr>
        </p:nvSpPr>
        <p:spPr>
          <a:xfrm>
            <a:off x="468987" y="3403600"/>
            <a:ext cx="7544713" cy="685799"/>
          </a:xfrm>
          <a:prstGeom prst="rect">
            <a:avLst/>
          </a:prstGeom>
        </p:spPr>
        <p:txBody>
          <a:bodyPr vert="horz"/>
          <a:lstStyle>
            <a:lvl1pPr marL="0" indent="0">
              <a:buNone/>
              <a:defRPr sz="1800" b="1">
                <a:solidFill>
                  <a:srgbClr val="053A98"/>
                </a:solidFill>
              </a:defRPr>
            </a:lvl1pPr>
          </a:lstStyle>
          <a:p>
            <a:pPr lvl="0"/>
            <a:r>
              <a:rPr lang="pl-PL" dirty="0"/>
              <a:t>Kliknij aby dodać tytuł</a:t>
            </a:r>
            <a:endParaRPr lang="en-US" dirty="0"/>
          </a:p>
        </p:txBody>
      </p:sp>
      <p:pic>
        <p:nvPicPr>
          <p:cNvPr id="15" name="Picture 14"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814923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MK Slajd tytułowy">
    <p:spTree>
      <p:nvGrpSpPr>
        <p:cNvPr id="1" name=""/>
        <p:cNvGrpSpPr/>
        <p:nvPr/>
      </p:nvGrpSpPr>
      <p:grpSpPr>
        <a:xfrm>
          <a:off x="0" y="0"/>
          <a:ext cx="0" cy="0"/>
          <a:chOff x="0" y="0"/>
          <a:chExt cx="0" cy="0"/>
        </a:xfrm>
      </p:grpSpPr>
      <p:pic>
        <p:nvPicPr>
          <p:cNvPr id="4" name="Picture 3" descr="wydzial ekon PL a.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72533" y="304800"/>
            <a:ext cx="2956560" cy="1347216"/>
          </a:xfrm>
          <a:prstGeom prst="rect">
            <a:avLst/>
          </a:prstGeom>
        </p:spPr>
      </p:pic>
      <p:pic>
        <p:nvPicPr>
          <p:cNvPr id="10" name="Picture 9"/>
          <p:cNvPicPr>
            <a:picLocks noChangeAspect="1" noChangeArrowheads="1"/>
          </p:cNvPicPr>
          <p:nvPr userDrawn="1"/>
        </p:nvPicPr>
        <p:blipFill>
          <a:blip r:embed="rId3" cstate="print"/>
          <a:srcRect/>
          <a:stretch>
            <a:fillRect/>
          </a:stretch>
        </p:blipFill>
        <p:spPr bwMode="auto">
          <a:xfrm>
            <a:off x="3657600" y="0"/>
            <a:ext cx="5486400" cy="5981700"/>
          </a:xfrm>
          <a:prstGeom prst="rect">
            <a:avLst/>
          </a:prstGeom>
          <a:noFill/>
        </p:spPr>
      </p:pic>
      <p:sp>
        <p:nvSpPr>
          <p:cNvPr id="2" name="Title 1"/>
          <p:cNvSpPr>
            <a:spLocks noGrp="1"/>
          </p:cNvSpPr>
          <p:nvPr>
            <p:ph type="title" hasCustomPrompt="1"/>
          </p:nvPr>
        </p:nvSpPr>
        <p:spPr>
          <a:xfrm>
            <a:off x="465673" y="3867803"/>
            <a:ext cx="4755440" cy="1149336"/>
          </a:xfrm>
          <a:prstGeom prst="rect">
            <a:avLst/>
          </a:prstGeom>
        </p:spPr>
        <p:txBody>
          <a:bodyPr vert="horz"/>
          <a:lstStyle>
            <a:lvl1pPr algn="l">
              <a:defRPr sz="3200" b="1" i="0" strike="noStrike">
                <a:solidFill>
                  <a:srgbClr val="053A98"/>
                </a:solidFill>
              </a:defRPr>
            </a:lvl1pPr>
          </a:lstStyle>
          <a:p>
            <a:pPr>
              <a:lnSpc>
                <a:spcPts val="4000"/>
              </a:lnSpc>
              <a:tabLst/>
            </a:pPr>
            <a:r>
              <a:rPr lang="en-US" altLang="zh-CN" sz="3200" b="1" dirty="0" err="1">
                <a:solidFill>
                  <a:srgbClr val="053A98"/>
                </a:solidFill>
                <a:latin typeface="Calibri" pitchFamily="18" charset="0"/>
                <a:cs typeface="Calibri" pitchFamily="18" charset="0"/>
              </a:rPr>
              <a:t>Kliknij</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aby</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dodać</a:t>
            </a:r>
            <a:r>
              <a:rPr lang="en-US" altLang="zh-CN" sz="3200" b="1" dirty="0">
                <a:solidFill>
                  <a:srgbClr val="053A98"/>
                </a:solidFill>
                <a:latin typeface="Calibri" pitchFamily="18" charset="0"/>
                <a:cs typeface="Calibri" pitchFamily="18" charset="0"/>
              </a:rPr>
              <a:t/>
            </a:r>
            <a:br>
              <a:rPr lang="en-US" altLang="zh-CN" sz="3200" b="1" dirty="0">
                <a:solidFill>
                  <a:srgbClr val="053A98"/>
                </a:solidFill>
                <a:latin typeface="Calibri" pitchFamily="18" charset="0"/>
                <a:cs typeface="Calibri" pitchFamily="18" charset="0"/>
              </a:rPr>
            </a:br>
            <a:r>
              <a:rPr lang="en-US" altLang="zh-CN" sz="3200" b="1" dirty="0" err="1">
                <a:solidFill>
                  <a:srgbClr val="053A98"/>
                </a:solidFill>
                <a:latin typeface="Calibri" pitchFamily="18" charset="0"/>
                <a:cs typeface="Calibri" pitchFamily="18" charset="0"/>
              </a:rPr>
              <a:t>tytuł</a:t>
            </a:r>
            <a:r>
              <a:rPr lang="en-US" altLang="zh-CN" sz="3200" b="1" dirty="0">
                <a:solidFill>
                  <a:srgbClr val="053A98"/>
                </a:solidFill>
                <a:latin typeface="Calibri" pitchFamily="18" charset="0"/>
                <a:cs typeface="Calibri" pitchFamily="18" charset="0"/>
              </a:rPr>
              <a:t> </a:t>
            </a:r>
            <a:r>
              <a:rPr lang="en-US" altLang="zh-CN" sz="3200" b="1" dirty="0" err="1">
                <a:solidFill>
                  <a:srgbClr val="053A98"/>
                </a:solidFill>
                <a:latin typeface="Calibri" pitchFamily="18" charset="0"/>
                <a:cs typeface="Calibri" pitchFamily="18" charset="0"/>
              </a:rPr>
              <a:t>prezentacji</a:t>
            </a:r>
            <a:endParaRPr lang="en-US" dirty="0"/>
          </a:p>
        </p:txBody>
      </p:sp>
      <p:sp>
        <p:nvSpPr>
          <p:cNvPr id="6" name="Text Placeholder 5"/>
          <p:cNvSpPr>
            <a:spLocks noGrp="1"/>
          </p:cNvSpPr>
          <p:nvPr>
            <p:ph type="body" sz="quarter" idx="11" hasCustomPrompt="1"/>
          </p:nvPr>
        </p:nvSpPr>
        <p:spPr>
          <a:xfrm>
            <a:off x="465138" y="5017139"/>
            <a:ext cx="4755974" cy="886945"/>
          </a:xfrm>
          <a:prstGeom prst="rect">
            <a:avLst/>
          </a:prstGeom>
        </p:spPr>
        <p:txBody>
          <a:bodyPr vert="horz"/>
          <a:lstStyle>
            <a:lvl1pPr marL="0" indent="0">
              <a:buNone/>
              <a:defRPr sz="2400">
                <a:solidFill>
                  <a:srgbClr val="90057D"/>
                </a:solidFill>
              </a:defRPr>
            </a:lvl1pPr>
            <a:lvl2pPr>
              <a:defRPr sz="2400">
                <a:solidFill>
                  <a:srgbClr val="053A98"/>
                </a:solidFill>
              </a:defRPr>
            </a:lvl2pPr>
            <a:lvl3pPr>
              <a:defRPr sz="2400">
                <a:solidFill>
                  <a:srgbClr val="053A98"/>
                </a:solidFill>
              </a:defRPr>
            </a:lvl3pPr>
            <a:lvl4pPr>
              <a:defRPr sz="2400">
                <a:solidFill>
                  <a:srgbClr val="053A98"/>
                </a:solidFill>
              </a:defRPr>
            </a:lvl4pPr>
            <a:lvl5pPr>
              <a:defRPr sz="2400">
                <a:solidFill>
                  <a:srgbClr val="053A98"/>
                </a:solidFill>
              </a:defRPr>
            </a:lvl5pPr>
          </a:lstStyle>
          <a:p>
            <a:pPr lvl="0"/>
            <a:r>
              <a:rPr lang="pl-PL" dirty="0"/>
              <a:t>Kliknij aby dodać podtytuł prezentacji</a:t>
            </a:r>
          </a:p>
        </p:txBody>
      </p:sp>
      <p:sp>
        <p:nvSpPr>
          <p:cNvPr id="8" name="TextBox 7"/>
          <p:cNvSpPr txBox="1"/>
          <p:nvPr userDrawn="1"/>
        </p:nvSpPr>
        <p:spPr>
          <a:xfrm>
            <a:off x="558809" y="5958253"/>
            <a:ext cx="1761057" cy="412934"/>
          </a:xfrm>
          <a:prstGeom prst="rect">
            <a:avLst/>
          </a:prstGeom>
          <a:noFill/>
        </p:spPr>
        <p:txBody>
          <a:bodyPr wrap="square" lIns="0" tIns="0" rIns="0" rtlCol="0">
            <a:spAutoFit/>
          </a:bodyPr>
          <a:lstStyle/>
          <a:p>
            <a:pPr defTabSz="457200" fontAlgn="auto">
              <a:lnSpc>
                <a:spcPts val="3000"/>
              </a:lnSpc>
              <a:spcBef>
                <a:spcPts val="0"/>
              </a:spcBef>
              <a:spcAft>
                <a:spcPts val="0"/>
              </a:spcAft>
            </a:pPr>
            <a:fld id="{E4387F1C-31B5-E049-8F12-9FAEC8677B35}" type="datetime1">
              <a:rPr lang="pl-PL" smtClean="0">
                <a:solidFill>
                  <a:prstClr val="white">
                    <a:lumMod val="65000"/>
                  </a:prstClr>
                </a:solidFill>
                <a:latin typeface="Calibri" pitchFamily="18" charset="0"/>
                <a:cs typeface="Calibri" pitchFamily="18" charset="0"/>
              </a:rPr>
              <a:pPr defTabSz="457200" fontAlgn="auto">
                <a:lnSpc>
                  <a:spcPts val="3000"/>
                </a:lnSpc>
                <a:spcBef>
                  <a:spcPts val="0"/>
                </a:spcBef>
                <a:spcAft>
                  <a:spcPts val="0"/>
                </a:spcAft>
              </a:pPr>
              <a:t>2018-03-14</a:t>
            </a:fld>
            <a:endParaRPr lang="en-US" dirty="0" err="1">
              <a:solidFill>
                <a:prstClr val="white">
                  <a:lumMod val="65000"/>
                </a:prstClr>
              </a:solidFill>
              <a:latin typeface="Calibri" pitchFamily="18" charset="0"/>
              <a:cs typeface="Calibri" pitchFamily="18" charset="0"/>
            </a:endParaRPr>
          </a:p>
        </p:txBody>
      </p:sp>
    </p:spTree>
    <p:extLst>
      <p:ext uri="{BB962C8B-B14F-4D97-AF65-F5344CB8AC3E}">
        <p14:creationId xmlns="" xmlns:p14="http://schemas.microsoft.com/office/powerpoint/2010/main" val="1423066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MK Spis treści">
    <p:spTree>
      <p:nvGrpSpPr>
        <p:cNvPr id="1" name=""/>
        <p:cNvGrpSpPr/>
        <p:nvPr/>
      </p:nvGrpSpPr>
      <p:grpSpPr>
        <a:xfrm>
          <a:off x="0" y="0"/>
          <a:ext cx="0" cy="0"/>
          <a:chOff x="0" y="0"/>
          <a:chExt cx="0" cy="0"/>
        </a:xfrm>
      </p:grpSpPr>
      <p:pic>
        <p:nvPicPr>
          <p:cNvPr id="5" name="Picture 4"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
        <p:nvSpPr>
          <p:cNvPr id="3" name="Freeform 2"/>
          <p:cNvSpPr/>
          <p:nvPr userDrawn="1"/>
        </p:nvSpPr>
        <p:spPr>
          <a:xfrm>
            <a:off x="0" y="594052"/>
            <a:ext cx="2286000" cy="6263948"/>
          </a:xfrm>
          <a:custGeom>
            <a:avLst/>
            <a:gdLst>
              <a:gd name="connsiteX0" fmla="*/ 0 w 2286000"/>
              <a:gd name="connsiteY0" fmla="*/ 6858000 h 6858000"/>
              <a:gd name="connsiteX1" fmla="*/ 2286000 w 2286000"/>
              <a:gd name="connsiteY1" fmla="*/ 6858000 h 6858000"/>
              <a:gd name="connsiteX2" fmla="*/ 2286000 w 2286000"/>
              <a:gd name="connsiteY2" fmla="*/ 0 h 6858000"/>
              <a:gd name="connsiteX3" fmla="*/ 0 w 2286000"/>
              <a:gd name="connsiteY3" fmla="*/ 0 h 6858000"/>
              <a:gd name="connsiteX4" fmla="*/ 0 w 2286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286000" h="6858000">
                <a:moveTo>
                  <a:pt x="0" y="6858000"/>
                </a:moveTo>
                <a:lnTo>
                  <a:pt x="2286000" y="6858000"/>
                </a:lnTo>
                <a:lnTo>
                  <a:pt x="2286000" y="0"/>
                </a:lnTo>
                <a:lnTo>
                  <a:pt x="0" y="0"/>
                </a:lnTo>
                <a:lnTo>
                  <a:pt x="0" y="6858000"/>
                </a:lnTo>
              </a:path>
            </a:pathLst>
          </a:custGeom>
          <a:solidFill>
            <a:srgbClr val="90057D"/>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4" name="Freeform 3"/>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6" name="TextBox 1"/>
          <p:cNvSpPr txBox="1"/>
          <p:nvPr userDrawn="1"/>
        </p:nvSpPr>
        <p:spPr>
          <a:xfrm>
            <a:off x="550852" y="1540354"/>
            <a:ext cx="1046460" cy="505856"/>
          </a:xfrm>
          <a:prstGeom prst="rect">
            <a:avLst/>
          </a:prstGeom>
          <a:noFill/>
        </p:spPr>
        <p:txBody>
          <a:bodyPr wrap="none" lIns="0" tIns="0" rIns="0" rtlCol="0">
            <a:spAutoFit/>
          </a:bodyPr>
          <a:lstStyle/>
          <a:p>
            <a:pPr defTabSz="457200" fontAlgn="auto">
              <a:lnSpc>
                <a:spcPts val="3000"/>
              </a:lnSpc>
              <a:spcBef>
                <a:spcPts val="0"/>
              </a:spcBef>
              <a:spcAft>
                <a:spcPts val="0"/>
              </a:spcAft>
            </a:pPr>
            <a:r>
              <a:rPr lang="en-US" altLang="zh-CN" sz="2000" dirty="0" err="1">
                <a:solidFill>
                  <a:prstClr val="white"/>
                </a:solidFill>
                <a:latin typeface="Calibri" pitchFamily="18" charset="0"/>
                <a:cs typeface="Calibri" pitchFamily="18" charset="0"/>
              </a:rPr>
              <a:t>Spis</a:t>
            </a:r>
            <a:r>
              <a:rPr lang="en-US" altLang="zh-CN" sz="2000" dirty="0">
                <a:solidFill>
                  <a:prstClr val="white"/>
                </a:solidFill>
                <a:latin typeface="Times New Roman" pitchFamily="18" charset="0"/>
                <a:cs typeface="Times New Roman" pitchFamily="18" charset="0"/>
              </a:rPr>
              <a:t> </a:t>
            </a:r>
            <a:r>
              <a:rPr lang="en-US" altLang="zh-CN" sz="2000" dirty="0" err="1">
                <a:solidFill>
                  <a:prstClr val="white"/>
                </a:solidFill>
                <a:latin typeface="Calibri" pitchFamily="18" charset="0"/>
                <a:cs typeface="Calibri" pitchFamily="18" charset="0"/>
              </a:rPr>
              <a:t>treści</a:t>
            </a:r>
            <a:endParaRPr lang="en-US" altLang="zh-CN" sz="2000" dirty="0">
              <a:solidFill>
                <a:prstClr val="white"/>
              </a:solidFill>
              <a:latin typeface="Calibri" pitchFamily="18" charset="0"/>
              <a:cs typeface="Calibri" pitchFamily="18" charset="0"/>
            </a:endParaRPr>
          </a:p>
        </p:txBody>
      </p:sp>
      <p:sp>
        <p:nvSpPr>
          <p:cNvPr id="29" name="Text Placeholder 23"/>
          <p:cNvSpPr>
            <a:spLocks noGrp="1"/>
          </p:cNvSpPr>
          <p:nvPr>
            <p:ph type="body" sz="quarter" idx="12" hasCustomPrompt="1"/>
          </p:nvPr>
        </p:nvSpPr>
        <p:spPr>
          <a:xfrm>
            <a:off x="2775681" y="2900858"/>
            <a:ext cx="5758718" cy="421877"/>
          </a:xfrm>
          <a:prstGeom prst="rect">
            <a:avLst/>
          </a:prstGeom>
        </p:spPr>
        <p:txBody>
          <a:bodyPr vert="horz"/>
          <a:lstStyle>
            <a:lvl1pPr marL="0" indent="0">
              <a:buNone/>
              <a:defRPr sz="1600" b="0" baseline="0">
                <a:solidFill>
                  <a:srgbClr val="053A98"/>
                </a:solidFill>
              </a:defRPr>
            </a:lvl1pPr>
          </a:lstStyle>
          <a:p>
            <a:pPr lvl="0"/>
            <a:r>
              <a:rPr lang="en-US" dirty="0"/>
              <a:t>4.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0" name="Text Placeholder 23"/>
          <p:cNvSpPr>
            <a:spLocks noGrp="1"/>
          </p:cNvSpPr>
          <p:nvPr>
            <p:ph type="body" sz="quarter" idx="13" hasCustomPrompt="1"/>
          </p:nvPr>
        </p:nvSpPr>
        <p:spPr>
          <a:xfrm>
            <a:off x="2775681" y="3331597"/>
            <a:ext cx="5758718" cy="421877"/>
          </a:xfrm>
          <a:prstGeom prst="rect">
            <a:avLst/>
          </a:prstGeom>
        </p:spPr>
        <p:txBody>
          <a:bodyPr vert="horz"/>
          <a:lstStyle>
            <a:lvl1pPr marL="0" indent="0">
              <a:buNone/>
              <a:defRPr sz="1600" b="0" baseline="0">
                <a:solidFill>
                  <a:srgbClr val="053A98"/>
                </a:solidFill>
              </a:defRPr>
            </a:lvl1pPr>
          </a:lstStyle>
          <a:p>
            <a:pPr lvl="0"/>
            <a:r>
              <a:rPr lang="en-US" dirty="0"/>
              <a:t>5.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1" name="Text Placeholder 23"/>
          <p:cNvSpPr>
            <a:spLocks noGrp="1"/>
          </p:cNvSpPr>
          <p:nvPr>
            <p:ph type="body" sz="quarter" idx="14" hasCustomPrompt="1"/>
          </p:nvPr>
        </p:nvSpPr>
        <p:spPr>
          <a:xfrm>
            <a:off x="2775681" y="3759718"/>
            <a:ext cx="5758718" cy="421877"/>
          </a:xfrm>
          <a:prstGeom prst="rect">
            <a:avLst/>
          </a:prstGeom>
        </p:spPr>
        <p:txBody>
          <a:bodyPr vert="horz"/>
          <a:lstStyle>
            <a:lvl1pPr marL="0" indent="0">
              <a:buNone/>
              <a:defRPr sz="1600" b="0" baseline="0">
                <a:solidFill>
                  <a:srgbClr val="053A98"/>
                </a:solidFill>
              </a:defRPr>
            </a:lvl1pPr>
          </a:lstStyle>
          <a:p>
            <a:pPr lvl="0"/>
            <a:r>
              <a:rPr lang="en-US" dirty="0"/>
              <a:t>6.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2" name="Text Placeholder 23"/>
          <p:cNvSpPr>
            <a:spLocks noGrp="1"/>
          </p:cNvSpPr>
          <p:nvPr>
            <p:ph type="body" sz="quarter" idx="15" hasCustomPrompt="1"/>
          </p:nvPr>
        </p:nvSpPr>
        <p:spPr>
          <a:xfrm>
            <a:off x="2775681" y="4194363"/>
            <a:ext cx="5758718" cy="421877"/>
          </a:xfrm>
          <a:prstGeom prst="rect">
            <a:avLst/>
          </a:prstGeom>
        </p:spPr>
        <p:txBody>
          <a:bodyPr vert="horz"/>
          <a:lstStyle>
            <a:lvl1pPr marL="0" indent="0">
              <a:buNone/>
              <a:defRPr sz="1600" b="0" baseline="0">
                <a:solidFill>
                  <a:srgbClr val="053A98"/>
                </a:solidFill>
              </a:defRPr>
            </a:lvl1pPr>
          </a:lstStyle>
          <a:p>
            <a:pPr lvl="0"/>
            <a:r>
              <a:rPr lang="en-US" dirty="0"/>
              <a:t>7.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3" name="Text Placeholder 23"/>
          <p:cNvSpPr>
            <a:spLocks noGrp="1"/>
          </p:cNvSpPr>
          <p:nvPr>
            <p:ph type="body" sz="quarter" idx="16" hasCustomPrompt="1"/>
          </p:nvPr>
        </p:nvSpPr>
        <p:spPr>
          <a:xfrm>
            <a:off x="2775681" y="4624707"/>
            <a:ext cx="5758718" cy="421877"/>
          </a:xfrm>
          <a:prstGeom prst="rect">
            <a:avLst/>
          </a:prstGeom>
        </p:spPr>
        <p:txBody>
          <a:bodyPr vert="horz"/>
          <a:lstStyle>
            <a:lvl1pPr marL="0" indent="0">
              <a:buNone/>
              <a:defRPr sz="1600" b="0" baseline="0">
                <a:solidFill>
                  <a:srgbClr val="053A98"/>
                </a:solidFill>
              </a:defRPr>
            </a:lvl1pPr>
          </a:lstStyle>
          <a:p>
            <a:pPr lvl="0"/>
            <a:r>
              <a:rPr lang="en-US" dirty="0"/>
              <a:t>8.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4" name="Text Placeholder 23"/>
          <p:cNvSpPr>
            <a:spLocks noGrp="1"/>
          </p:cNvSpPr>
          <p:nvPr>
            <p:ph type="body" sz="quarter" idx="17" hasCustomPrompt="1"/>
          </p:nvPr>
        </p:nvSpPr>
        <p:spPr>
          <a:xfrm>
            <a:off x="2775681" y="5055051"/>
            <a:ext cx="5758718" cy="421877"/>
          </a:xfrm>
          <a:prstGeom prst="rect">
            <a:avLst/>
          </a:prstGeom>
        </p:spPr>
        <p:txBody>
          <a:bodyPr vert="horz"/>
          <a:lstStyle>
            <a:lvl1pPr marL="0" indent="0">
              <a:buNone/>
              <a:defRPr sz="1600" b="0" baseline="0">
                <a:solidFill>
                  <a:srgbClr val="053A98"/>
                </a:solidFill>
              </a:defRPr>
            </a:lvl1pPr>
          </a:lstStyle>
          <a:p>
            <a:pPr lvl="0"/>
            <a:r>
              <a:rPr lang="en-US" dirty="0"/>
              <a:t>9.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5" name="Text Placeholder 23"/>
          <p:cNvSpPr>
            <a:spLocks noGrp="1"/>
          </p:cNvSpPr>
          <p:nvPr>
            <p:ph type="body" sz="quarter" idx="18" hasCustomPrompt="1"/>
          </p:nvPr>
        </p:nvSpPr>
        <p:spPr>
          <a:xfrm>
            <a:off x="2775681" y="5485845"/>
            <a:ext cx="5758718" cy="421877"/>
          </a:xfrm>
          <a:prstGeom prst="rect">
            <a:avLst/>
          </a:prstGeom>
        </p:spPr>
        <p:txBody>
          <a:bodyPr vert="horz"/>
          <a:lstStyle>
            <a:lvl1pPr marL="0" indent="0">
              <a:buNone/>
              <a:defRPr sz="1600" b="0" baseline="0">
                <a:solidFill>
                  <a:srgbClr val="053A98"/>
                </a:solidFill>
              </a:defRPr>
            </a:lvl1pPr>
          </a:lstStyle>
          <a:p>
            <a:pPr lvl="0"/>
            <a:r>
              <a:rPr lang="en-US" dirty="0"/>
              <a:t>10.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8"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40"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44" name="TextBox 43"/>
          <p:cNvSpPr txBox="1"/>
          <p:nvPr userDrawn="1"/>
        </p:nvSpPr>
        <p:spPr>
          <a:xfrm>
            <a:off x="544836" y="6077156"/>
            <a:ext cx="51561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FFFFFF"/>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FFFFFF"/>
              </a:solidFill>
              <a:latin typeface="Calibri" pitchFamily="18" charset="0"/>
              <a:cs typeface="Calibri" pitchFamily="18" charset="0"/>
            </a:endParaRPr>
          </a:p>
        </p:txBody>
      </p:sp>
      <p:sp>
        <p:nvSpPr>
          <p:cNvPr id="20" name="Text Placeholder 23"/>
          <p:cNvSpPr>
            <a:spLocks noGrp="1"/>
          </p:cNvSpPr>
          <p:nvPr>
            <p:ph type="body" sz="quarter" idx="21" hasCustomPrompt="1"/>
          </p:nvPr>
        </p:nvSpPr>
        <p:spPr>
          <a:xfrm>
            <a:off x="2775681" y="2470514"/>
            <a:ext cx="5758718" cy="421877"/>
          </a:xfrm>
          <a:prstGeom prst="rect">
            <a:avLst/>
          </a:prstGeom>
        </p:spPr>
        <p:txBody>
          <a:bodyPr vert="horz"/>
          <a:lstStyle>
            <a:lvl1pPr marL="0" indent="0">
              <a:buNone/>
              <a:defRPr sz="1600" b="0" baseline="0">
                <a:solidFill>
                  <a:srgbClr val="053A98"/>
                </a:solidFill>
              </a:defRPr>
            </a:lvl1pPr>
          </a:lstStyle>
          <a:p>
            <a:pPr lvl="0"/>
            <a:r>
              <a:rPr lang="en-US" dirty="0"/>
              <a:t>3.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21" name="Text Placeholder 23"/>
          <p:cNvSpPr>
            <a:spLocks noGrp="1"/>
          </p:cNvSpPr>
          <p:nvPr>
            <p:ph type="body" sz="quarter" idx="22" hasCustomPrompt="1"/>
          </p:nvPr>
        </p:nvSpPr>
        <p:spPr>
          <a:xfrm>
            <a:off x="2775681" y="2044199"/>
            <a:ext cx="5758718" cy="421877"/>
          </a:xfrm>
          <a:prstGeom prst="rect">
            <a:avLst/>
          </a:prstGeom>
        </p:spPr>
        <p:txBody>
          <a:bodyPr vert="horz"/>
          <a:lstStyle>
            <a:lvl1pPr marL="0" indent="0">
              <a:buNone/>
              <a:defRPr sz="1600" b="0" baseline="0">
                <a:solidFill>
                  <a:srgbClr val="053A98"/>
                </a:solidFill>
              </a:defRPr>
            </a:lvl1pPr>
          </a:lstStyle>
          <a:p>
            <a:pPr lvl="0"/>
            <a:r>
              <a:rPr lang="en-US" dirty="0"/>
              <a:t>2.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22" name="Text Placeholder 23"/>
          <p:cNvSpPr>
            <a:spLocks noGrp="1"/>
          </p:cNvSpPr>
          <p:nvPr>
            <p:ph type="body" sz="quarter" idx="23" hasCustomPrompt="1"/>
          </p:nvPr>
        </p:nvSpPr>
        <p:spPr>
          <a:xfrm>
            <a:off x="2775681" y="1611844"/>
            <a:ext cx="5758718" cy="421877"/>
          </a:xfrm>
          <a:prstGeom prst="rect">
            <a:avLst/>
          </a:prstGeom>
        </p:spPr>
        <p:txBody>
          <a:bodyPr vert="horz"/>
          <a:lstStyle>
            <a:lvl1pPr marL="0" indent="0">
              <a:buNone/>
              <a:defRPr sz="1600" b="0" baseline="0">
                <a:solidFill>
                  <a:srgbClr val="053A98"/>
                </a:solidFill>
              </a:defRPr>
            </a:lvl1pPr>
          </a:lstStyle>
          <a:p>
            <a:pPr lvl="0"/>
            <a:r>
              <a:rPr lang="en-US" dirty="0"/>
              <a:t>1.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Tree>
    <p:extLst>
      <p:ext uri="{BB962C8B-B14F-4D97-AF65-F5344CB8AC3E}">
        <p14:creationId xmlns="" xmlns:p14="http://schemas.microsoft.com/office/powerpoint/2010/main" val="33658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MK Numer Tytuł Tekst">
    <p:spTree>
      <p:nvGrpSpPr>
        <p:cNvPr id="1" name=""/>
        <p:cNvGrpSpPr/>
        <p:nvPr/>
      </p:nvGrpSpPr>
      <p:grpSpPr>
        <a:xfrm>
          <a:off x="0" y="0"/>
          <a:ext cx="0" cy="0"/>
          <a:chOff x="0" y="0"/>
          <a:chExt cx="0" cy="0"/>
        </a:xfrm>
      </p:grpSpPr>
      <p:sp>
        <p:nvSpPr>
          <p:cNvPr id="4" name="Freeform 3"/>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6"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7"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8" name="TextBox 7"/>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8" name="Text Placeholder 17"/>
          <p:cNvSpPr>
            <a:spLocks noGrp="1"/>
          </p:cNvSpPr>
          <p:nvPr>
            <p:ph type="body" sz="quarter" idx="21" hasCustomPrompt="1"/>
          </p:nvPr>
        </p:nvSpPr>
        <p:spPr>
          <a:xfrm>
            <a:off x="469899" y="3263900"/>
            <a:ext cx="5867399" cy="2578100"/>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sp>
        <p:nvSpPr>
          <p:cNvPr id="20" name="Text Placeholder 19"/>
          <p:cNvSpPr>
            <a:spLocks noGrp="1"/>
          </p:cNvSpPr>
          <p:nvPr>
            <p:ph type="body" sz="quarter" idx="22" hasCustomPrompt="1"/>
          </p:nvPr>
        </p:nvSpPr>
        <p:spPr>
          <a:xfrm>
            <a:off x="469900" y="2273300"/>
            <a:ext cx="5867399"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sp>
        <p:nvSpPr>
          <p:cNvPr id="22" name="Text Placeholder 21"/>
          <p:cNvSpPr>
            <a:spLocks noGrp="1"/>
          </p:cNvSpPr>
          <p:nvPr>
            <p:ph type="body" sz="quarter" idx="23" hasCustomPrompt="1"/>
          </p:nvPr>
        </p:nvSpPr>
        <p:spPr>
          <a:xfrm>
            <a:off x="469900" y="1193800"/>
            <a:ext cx="5867398" cy="1016000"/>
          </a:xfrm>
          <a:prstGeom prst="rect">
            <a:avLst/>
          </a:prstGeom>
        </p:spPr>
        <p:txBody>
          <a:bodyPr vert="horz"/>
          <a:lstStyle>
            <a:lvl1pPr marL="0" indent="0">
              <a:buNone/>
              <a:defRPr sz="7200">
                <a:solidFill>
                  <a:schemeClr val="bg1">
                    <a:lumMod val="65000"/>
                  </a:schemeClr>
                </a:solidFill>
              </a:defRPr>
            </a:lvl1pPr>
          </a:lstStyle>
          <a:p>
            <a:pPr lvl="0"/>
            <a:r>
              <a:rPr lang="pl-PL" dirty="0"/>
              <a:t>1.</a:t>
            </a:r>
            <a:endParaRPr lang="en-US" dirty="0"/>
          </a:p>
        </p:txBody>
      </p:sp>
      <p:pic>
        <p:nvPicPr>
          <p:cNvPr id="11" name="Picture 10"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357830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MK Tytuł Tekst">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24" name="Text Placeholder 17"/>
          <p:cNvSpPr>
            <a:spLocks noGrp="1"/>
          </p:cNvSpPr>
          <p:nvPr>
            <p:ph type="body" sz="quarter" idx="22" hasCustomPrompt="1"/>
          </p:nvPr>
        </p:nvSpPr>
        <p:spPr>
          <a:xfrm>
            <a:off x="469899" y="2438400"/>
            <a:ext cx="7594601" cy="3429000"/>
          </a:xfrm>
          <a:prstGeom prst="rect">
            <a:avLst/>
          </a:prstGeom>
        </p:spPr>
        <p:txBody>
          <a:bodyPr vert="horz"/>
          <a:lstStyle>
            <a:lvl1pPr marL="285750" indent="-285750">
              <a:buFont typeface="Wingdings" charset="2"/>
              <a:buChar char=""/>
              <a:defRPr sz="1400">
                <a:solidFill>
                  <a:srgbClr val="053A98"/>
                </a:solidFill>
              </a:defRPr>
            </a:lvl1pPr>
          </a:lstStyle>
          <a:p>
            <a:pPr lvl="0"/>
            <a:r>
              <a:rPr lang="pl-PL" dirty="0"/>
              <a:t>Kliknij aby dodać tekst</a:t>
            </a:r>
          </a:p>
          <a:p>
            <a:pPr lvl="0"/>
            <a:endParaRPr lang="pl-PL" dirty="0"/>
          </a:p>
          <a:p>
            <a:pPr lvl="0"/>
            <a:endParaRPr lang="en-US" dirty="0"/>
          </a:p>
        </p:txBody>
      </p:sp>
      <p:sp>
        <p:nvSpPr>
          <p:cNvPr id="25" name="Text Placeholder 19"/>
          <p:cNvSpPr>
            <a:spLocks noGrp="1"/>
          </p:cNvSpPr>
          <p:nvPr>
            <p:ph type="body" sz="quarter" idx="23" hasCustomPrompt="1"/>
          </p:nvPr>
        </p:nvSpPr>
        <p:spPr>
          <a:xfrm>
            <a:off x="469900" y="1460500"/>
            <a:ext cx="5867399"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pic>
        <p:nvPicPr>
          <p:cNvPr id="9" name="Picture 8"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924552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MK Text">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8" name="Text Placeholder 17"/>
          <p:cNvSpPr>
            <a:spLocks noGrp="1"/>
          </p:cNvSpPr>
          <p:nvPr>
            <p:ph type="body" sz="quarter" idx="22" hasCustomPrompt="1"/>
          </p:nvPr>
        </p:nvSpPr>
        <p:spPr>
          <a:xfrm>
            <a:off x="469899" y="1460500"/>
            <a:ext cx="7594601" cy="4406900"/>
          </a:xfrm>
          <a:prstGeom prst="rect">
            <a:avLst/>
          </a:prstGeom>
        </p:spPr>
        <p:txBody>
          <a:bodyPr vert="horz"/>
          <a:lstStyle>
            <a:lvl1pPr marL="0" indent="0">
              <a:buFont typeface="Wingdings" charset="2"/>
              <a:buNone/>
              <a:defRPr sz="1400">
                <a:solidFill>
                  <a:srgbClr val="053A98"/>
                </a:solidFill>
              </a:defRPr>
            </a:lvl1pPr>
          </a:lstStyle>
          <a:p>
            <a:pPr lvl="0"/>
            <a:r>
              <a:rPr lang="pl-PL" dirty="0"/>
              <a:t>Kliknij aby dodać tekst</a:t>
            </a:r>
          </a:p>
          <a:p>
            <a:pPr lvl="0"/>
            <a:endParaRPr lang="pl-PL" dirty="0"/>
          </a:p>
          <a:p>
            <a:pPr lvl="0"/>
            <a:endParaRPr lang="en-US" dirty="0"/>
          </a:p>
        </p:txBody>
      </p:sp>
      <p:pic>
        <p:nvPicPr>
          <p:cNvPr id="10" name="Picture 9"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3420035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MK Tytuł Obraz Tekst">
    <p:spTree>
      <p:nvGrpSpPr>
        <p:cNvPr id="1" name=""/>
        <p:cNvGrpSpPr/>
        <p:nvPr/>
      </p:nvGrpSpPr>
      <p:grpSpPr>
        <a:xfrm>
          <a:off x="0" y="0"/>
          <a:ext cx="0" cy="0"/>
          <a:chOff x="0" y="0"/>
          <a:chExt cx="0" cy="0"/>
        </a:xfrm>
      </p:grpSpPr>
      <p:sp>
        <p:nvSpPr>
          <p:cNvPr id="4" name="TextBox 3"/>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5" name="Freeform 4"/>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7"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8"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 Placeholder 12"/>
          <p:cNvSpPr>
            <a:spLocks noGrp="1"/>
          </p:cNvSpPr>
          <p:nvPr>
            <p:ph type="body" sz="quarter" idx="21" hasCustomPrompt="1"/>
          </p:nvPr>
        </p:nvSpPr>
        <p:spPr>
          <a:xfrm>
            <a:off x="472866" y="1219201"/>
            <a:ext cx="7515434" cy="1587500"/>
          </a:xfrm>
          <a:prstGeom prst="rect">
            <a:avLst/>
          </a:prstGeom>
        </p:spPr>
        <p:txBody>
          <a:bodyPr vert="horz"/>
          <a:lstStyle>
            <a:lvl1pPr marL="0" indent="0">
              <a:buNone/>
              <a:defRPr sz="4200" baseline="0">
                <a:solidFill>
                  <a:srgbClr val="053A98"/>
                </a:solidFill>
              </a:defRPr>
            </a:lvl1pPr>
          </a:lstStyle>
          <a:p>
            <a:pPr lvl="0"/>
            <a:r>
              <a:rPr lang="pl-PL" dirty="0"/>
              <a:t>Kliknij aby dodać tytuł</a:t>
            </a:r>
          </a:p>
        </p:txBody>
      </p:sp>
      <p:sp>
        <p:nvSpPr>
          <p:cNvPr id="15" name="Text Placeholder 14"/>
          <p:cNvSpPr>
            <a:spLocks noGrp="1"/>
          </p:cNvSpPr>
          <p:nvPr>
            <p:ph type="body" sz="quarter" idx="22" hasCustomPrompt="1"/>
          </p:nvPr>
        </p:nvSpPr>
        <p:spPr>
          <a:xfrm>
            <a:off x="4457845" y="2946403"/>
            <a:ext cx="3530455" cy="3051273"/>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sp>
        <p:nvSpPr>
          <p:cNvPr id="17" name="Picture Placeholder 16"/>
          <p:cNvSpPr>
            <a:spLocks noGrp="1"/>
          </p:cNvSpPr>
          <p:nvPr>
            <p:ph type="pic" sz="quarter" idx="23" hasCustomPrompt="1"/>
          </p:nvPr>
        </p:nvSpPr>
        <p:spPr>
          <a:xfrm>
            <a:off x="544836" y="2946403"/>
            <a:ext cx="3454076" cy="3051273"/>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pic>
        <p:nvPicPr>
          <p:cNvPr id="11" name="Picture 10"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3763369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MK Tekst Obraz">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1" name="Picture Placeholder 10"/>
          <p:cNvSpPr>
            <a:spLocks noGrp="1"/>
          </p:cNvSpPr>
          <p:nvPr>
            <p:ph type="pic" sz="quarter" idx="21" hasCustomPrompt="1"/>
          </p:nvPr>
        </p:nvSpPr>
        <p:spPr>
          <a:xfrm>
            <a:off x="4571491" y="1286142"/>
            <a:ext cx="4572509" cy="5142966"/>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2" name="Text Placeholder 14"/>
          <p:cNvSpPr>
            <a:spLocks noGrp="1"/>
          </p:cNvSpPr>
          <p:nvPr>
            <p:ph type="body" sz="quarter" idx="22" hasCustomPrompt="1"/>
          </p:nvPr>
        </p:nvSpPr>
        <p:spPr>
          <a:xfrm>
            <a:off x="468636" y="1651000"/>
            <a:ext cx="3530455" cy="4389595"/>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pic>
        <p:nvPicPr>
          <p:cNvPr id="10" name="Picture 9"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3781043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UMK Duże zdjęcie">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1" name="Picture Placeholder 10"/>
          <p:cNvSpPr>
            <a:spLocks noGrp="1"/>
          </p:cNvSpPr>
          <p:nvPr>
            <p:ph type="pic" sz="quarter" idx="21" hasCustomPrompt="1"/>
          </p:nvPr>
        </p:nvSpPr>
        <p:spPr>
          <a:xfrm>
            <a:off x="552575" y="1286141"/>
            <a:ext cx="8585200" cy="4715095"/>
          </a:xfrm>
          <a:custGeom>
            <a:avLst/>
            <a:gdLst>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0 w 8585200"/>
              <a:gd name="connsiteY4" fmla="*/ 0 h 4714607"/>
              <a:gd name="connsiteX0" fmla="*/ 0 w 8585200"/>
              <a:gd name="connsiteY0" fmla="*/ 0 h 4714607"/>
              <a:gd name="connsiteX1" fmla="*/ 8585200 w 8585200"/>
              <a:gd name="connsiteY1" fmla="*/ 0 h 4714607"/>
              <a:gd name="connsiteX2" fmla="*/ 8585200 w 8585200"/>
              <a:gd name="connsiteY2" fmla="*/ 4714607 h 4714607"/>
              <a:gd name="connsiteX3" fmla="*/ 4660899 w 8585200"/>
              <a:gd name="connsiteY3" fmla="*/ 4708259 h 4714607"/>
              <a:gd name="connsiteX4" fmla="*/ 0 w 8585200"/>
              <a:gd name="connsiteY4" fmla="*/ 4714607 h 4714607"/>
              <a:gd name="connsiteX5" fmla="*/ 0 w 8585200"/>
              <a:gd name="connsiteY5"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1512 w 8585200"/>
              <a:gd name="connsiteY6" fmla="*/ 3868448 h 4714607"/>
              <a:gd name="connsiteX7" fmla="*/ 0 w 8585200"/>
              <a:gd name="connsiteY7"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0 w 8585200"/>
              <a:gd name="connsiteY4" fmla="*/ 4714607 h 4714607"/>
              <a:gd name="connsiteX5" fmla="*/ 1512 w 8585200"/>
              <a:gd name="connsiteY5" fmla="*/ 3868448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1512 w 8585200"/>
              <a:gd name="connsiteY4" fmla="*/ 3868448 h 4714607"/>
              <a:gd name="connsiteX5" fmla="*/ 0 w 8585200"/>
              <a:gd name="connsiteY5" fmla="*/ 0 h 4714607"/>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0 w 8585200"/>
              <a:gd name="connsiteY4" fmla="*/ 4714607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74185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507409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67960 h 4715095"/>
              <a:gd name="connsiteX5" fmla="*/ 1512 w 8585200"/>
              <a:gd name="connsiteY5" fmla="*/ 3868448 h 4715095"/>
              <a:gd name="connsiteX6" fmla="*/ 0 w 8585200"/>
              <a:gd name="connsiteY6" fmla="*/ 0 h 471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85200" h="4715095">
                <a:moveTo>
                  <a:pt x="0" y="0"/>
                </a:moveTo>
                <a:lnTo>
                  <a:pt x="8585200" y="0"/>
                </a:lnTo>
                <a:lnTo>
                  <a:pt x="8585200" y="4714607"/>
                </a:lnTo>
                <a:lnTo>
                  <a:pt x="4023316" y="4715095"/>
                </a:lnTo>
                <a:cubicBezTo>
                  <a:pt x="4020737" y="4432717"/>
                  <a:pt x="4024383" y="4150338"/>
                  <a:pt x="4021804" y="3867960"/>
                </a:cubicBezTo>
                <a:lnTo>
                  <a:pt x="1512" y="3868448"/>
                </a:lnTo>
                <a:lnTo>
                  <a:pt x="0" y="0"/>
                </a:lnTo>
                <a:close/>
              </a:path>
            </a:pathLst>
          </a:cu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2" name="Text Placeholder 14"/>
          <p:cNvSpPr>
            <a:spLocks noGrp="1"/>
          </p:cNvSpPr>
          <p:nvPr>
            <p:ph type="body" sz="quarter" idx="22" hasCustomPrompt="1"/>
          </p:nvPr>
        </p:nvSpPr>
        <p:spPr>
          <a:xfrm>
            <a:off x="494037" y="5308601"/>
            <a:ext cx="3938264" cy="692147"/>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pic>
        <p:nvPicPr>
          <p:cNvPr id="9" name="Picture 8"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3470393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UMK Kilka zdjęć">
    <p:spTree>
      <p:nvGrpSpPr>
        <p:cNvPr id="1" name=""/>
        <p:cNvGrpSpPr/>
        <p:nvPr/>
      </p:nvGrpSpPr>
      <p:grpSpPr>
        <a:xfrm>
          <a:off x="0" y="0"/>
          <a:ext cx="0" cy="0"/>
          <a:chOff x="0" y="0"/>
          <a:chExt cx="0" cy="0"/>
        </a:xfrm>
      </p:grpSpPr>
      <p:sp>
        <p:nvSpPr>
          <p:cNvPr id="17" name="Picture Placeholder 10"/>
          <p:cNvSpPr>
            <a:spLocks noGrp="1"/>
          </p:cNvSpPr>
          <p:nvPr>
            <p:ph type="pic" sz="quarter" idx="25" hasCustomPrompt="1"/>
          </p:nvPr>
        </p:nvSpPr>
        <p:spPr>
          <a:xfrm>
            <a:off x="3430593" y="3643312"/>
            <a:ext cx="5713407" cy="2355748"/>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6" name="Picture Placeholder 10"/>
          <p:cNvSpPr>
            <a:spLocks noGrp="1"/>
          </p:cNvSpPr>
          <p:nvPr>
            <p:ph type="pic" sz="quarter" idx="24" hasCustomPrompt="1"/>
          </p:nvPr>
        </p:nvSpPr>
        <p:spPr>
          <a:xfrm>
            <a:off x="1" y="3643312"/>
            <a:ext cx="3115688" cy="1928812"/>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5" name="Picture Placeholder 10"/>
          <p:cNvSpPr>
            <a:spLocks noGrp="1"/>
          </p:cNvSpPr>
          <p:nvPr>
            <p:ph type="pic" sz="quarter" idx="23" hasCustomPrompt="1"/>
          </p:nvPr>
        </p:nvSpPr>
        <p:spPr>
          <a:xfrm>
            <a:off x="5" y="1276350"/>
            <a:ext cx="5713407" cy="2144610"/>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3" name="Picture Placeholder 10"/>
          <p:cNvSpPr>
            <a:spLocks noGrp="1"/>
          </p:cNvSpPr>
          <p:nvPr>
            <p:ph type="pic" sz="quarter" idx="21" hasCustomPrompt="1"/>
          </p:nvPr>
        </p:nvSpPr>
        <p:spPr>
          <a:xfrm>
            <a:off x="6007838" y="1276351"/>
            <a:ext cx="3136162" cy="2144610"/>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4" name="Text Placeholder 14"/>
          <p:cNvSpPr>
            <a:spLocks noGrp="1"/>
          </p:cNvSpPr>
          <p:nvPr>
            <p:ph type="body" sz="quarter" idx="22" hasCustomPrompt="1"/>
          </p:nvPr>
        </p:nvSpPr>
        <p:spPr>
          <a:xfrm>
            <a:off x="460374" y="5640286"/>
            <a:ext cx="2854326" cy="459807"/>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pic>
        <p:nvPicPr>
          <p:cNvPr id="18" name="Picture 17"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428603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MK Spis treści">
    <p:spTree>
      <p:nvGrpSpPr>
        <p:cNvPr id="1" name=""/>
        <p:cNvGrpSpPr/>
        <p:nvPr/>
      </p:nvGrpSpPr>
      <p:grpSpPr>
        <a:xfrm>
          <a:off x="0" y="0"/>
          <a:ext cx="0" cy="0"/>
          <a:chOff x="0" y="0"/>
          <a:chExt cx="0" cy="0"/>
        </a:xfrm>
      </p:grpSpPr>
      <p:pic>
        <p:nvPicPr>
          <p:cNvPr id="5" name="Picture 4"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
        <p:nvSpPr>
          <p:cNvPr id="3" name="Freeform 2"/>
          <p:cNvSpPr/>
          <p:nvPr userDrawn="1"/>
        </p:nvSpPr>
        <p:spPr>
          <a:xfrm>
            <a:off x="0" y="594052"/>
            <a:ext cx="2286000" cy="6263948"/>
          </a:xfrm>
          <a:custGeom>
            <a:avLst/>
            <a:gdLst>
              <a:gd name="connsiteX0" fmla="*/ 0 w 2286000"/>
              <a:gd name="connsiteY0" fmla="*/ 6858000 h 6858000"/>
              <a:gd name="connsiteX1" fmla="*/ 2286000 w 2286000"/>
              <a:gd name="connsiteY1" fmla="*/ 6858000 h 6858000"/>
              <a:gd name="connsiteX2" fmla="*/ 2286000 w 2286000"/>
              <a:gd name="connsiteY2" fmla="*/ 0 h 6858000"/>
              <a:gd name="connsiteX3" fmla="*/ 0 w 2286000"/>
              <a:gd name="connsiteY3" fmla="*/ 0 h 6858000"/>
              <a:gd name="connsiteX4" fmla="*/ 0 w 2286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286000" h="6858000">
                <a:moveTo>
                  <a:pt x="0" y="6858000"/>
                </a:moveTo>
                <a:lnTo>
                  <a:pt x="2286000" y="6858000"/>
                </a:lnTo>
                <a:lnTo>
                  <a:pt x="2286000" y="0"/>
                </a:lnTo>
                <a:lnTo>
                  <a:pt x="0" y="0"/>
                </a:lnTo>
                <a:lnTo>
                  <a:pt x="0" y="6858000"/>
                </a:lnTo>
              </a:path>
            </a:pathLst>
          </a:custGeom>
          <a:solidFill>
            <a:srgbClr val="90057D"/>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4" name="Freeform 3"/>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6" name="TextBox 1"/>
          <p:cNvSpPr txBox="1"/>
          <p:nvPr userDrawn="1"/>
        </p:nvSpPr>
        <p:spPr>
          <a:xfrm>
            <a:off x="550852" y="1540354"/>
            <a:ext cx="1046460" cy="505856"/>
          </a:xfrm>
          <a:prstGeom prst="rect">
            <a:avLst/>
          </a:prstGeom>
          <a:noFill/>
        </p:spPr>
        <p:txBody>
          <a:bodyPr wrap="none" lIns="0" tIns="0" rIns="0" rtlCol="0">
            <a:spAutoFit/>
          </a:bodyPr>
          <a:lstStyle/>
          <a:p>
            <a:pPr defTabSz="457200" fontAlgn="auto">
              <a:lnSpc>
                <a:spcPts val="3000"/>
              </a:lnSpc>
              <a:spcBef>
                <a:spcPts val="0"/>
              </a:spcBef>
              <a:spcAft>
                <a:spcPts val="0"/>
              </a:spcAft>
            </a:pPr>
            <a:r>
              <a:rPr lang="en-US" altLang="zh-CN" sz="2000" dirty="0" err="1">
                <a:solidFill>
                  <a:prstClr val="white"/>
                </a:solidFill>
                <a:latin typeface="Calibri" pitchFamily="18" charset="0"/>
                <a:cs typeface="Calibri" pitchFamily="18" charset="0"/>
              </a:rPr>
              <a:t>Spis</a:t>
            </a:r>
            <a:r>
              <a:rPr lang="en-US" altLang="zh-CN" sz="2000" dirty="0">
                <a:solidFill>
                  <a:prstClr val="white"/>
                </a:solidFill>
                <a:latin typeface="Times New Roman" pitchFamily="18" charset="0"/>
                <a:cs typeface="Times New Roman" pitchFamily="18" charset="0"/>
              </a:rPr>
              <a:t> </a:t>
            </a:r>
            <a:r>
              <a:rPr lang="en-US" altLang="zh-CN" sz="2000" dirty="0" err="1">
                <a:solidFill>
                  <a:prstClr val="white"/>
                </a:solidFill>
                <a:latin typeface="Calibri" pitchFamily="18" charset="0"/>
                <a:cs typeface="Calibri" pitchFamily="18" charset="0"/>
              </a:rPr>
              <a:t>treści</a:t>
            </a:r>
            <a:endParaRPr lang="en-US" altLang="zh-CN" sz="2000" dirty="0">
              <a:solidFill>
                <a:prstClr val="white"/>
              </a:solidFill>
              <a:latin typeface="Calibri" pitchFamily="18" charset="0"/>
              <a:cs typeface="Calibri" pitchFamily="18" charset="0"/>
            </a:endParaRPr>
          </a:p>
        </p:txBody>
      </p:sp>
      <p:sp>
        <p:nvSpPr>
          <p:cNvPr id="29" name="Text Placeholder 23"/>
          <p:cNvSpPr>
            <a:spLocks noGrp="1"/>
          </p:cNvSpPr>
          <p:nvPr>
            <p:ph type="body" sz="quarter" idx="12" hasCustomPrompt="1"/>
          </p:nvPr>
        </p:nvSpPr>
        <p:spPr>
          <a:xfrm>
            <a:off x="2775681" y="2900858"/>
            <a:ext cx="5758718" cy="421877"/>
          </a:xfrm>
          <a:prstGeom prst="rect">
            <a:avLst/>
          </a:prstGeom>
        </p:spPr>
        <p:txBody>
          <a:bodyPr vert="horz"/>
          <a:lstStyle>
            <a:lvl1pPr marL="0" indent="0">
              <a:buNone/>
              <a:defRPr sz="1600" b="0" baseline="0">
                <a:solidFill>
                  <a:srgbClr val="053A98"/>
                </a:solidFill>
              </a:defRPr>
            </a:lvl1pPr>
          </a:lstStyle>
          <a:p>
            <a:pPr lvl="0"/>
            <a:r>
              <a:rPr lang="en-US" dirty="0"/>
              <a:t>4.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0" name="Text Placeholder 23"/>
          <p:cNvSpPr>
            <a:spLocks noGrp="1"/>
          </p:cNvSpPr>
          <p:nvPr>
            <p:ph type="body" sz="quarter" idx="13" hasCustomPrompt="1"/>
          </p:nvPr>
        </p:nvSpPr>
        <p:spPr>
          <a:xfrm>
            <a:off x="2775681" y="3331597"/>
            <a:ext cx="5758718" cy="421877"/>
          </a:xfrm>
          <a:prstGeom prst="rect">
            <a:avLst/>
          </a:prstGeom>
        </p:spPr>
        <p:txBody>
          <a:bodyPr vert="horz"/>
          <a:lstStyle>
            <a:lvl1pPr marL="0" indent="0">
              <a:buNone/>
              <a:defRPr sz="1600" b="0" baseline="0">
                <a:solidFill>
                  <a:srgbClr val="053A98"/>
                </a:solidFill>
              </a:defRPr>
            </a:lvl1pPr>
          </a:lstStyle>
          <a:p>
            <a:pPr lvl="0"/>
            <a:r>
              <a:rPr lang="en-US" dirty="0"/>
              <a:t>5.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1" name="Text Placeholder 23"/>
          <p:cNvSpPr>
            <a:spLocks noGrp="1"/>
          </p:cNvSpPr>
          <p:nvPr>
            <p:ph type="body" sz="quarter" idx="14" hasCustomPrompt="1"/>
          </p:nvPr>
        </p:nvSpPr>
        <p:spPr>
          <a:xfrm>
            <a:off x="2775681" y="3759718"/>
            <a:ext cx="5758718" cy="421877"/>
          </a:xfrm>
          <a:prstGeom prst="rect">
            <a:avLst/>
          </a:prstGeom>
        </p:spPr>
        <p:txBody>
          <a:bodyPr vert="horz"/>
          <a:lstStyle>
            <a:lvl1pPr marL="0" indent="0">
              <a:buNone/>
              <a:defRPr sz="1600" b="0" baseline="0">
                <a:solidFill>
                  <a:srgbClr val="053A98"/>
                </a:solidFill>
              </a:defRPr>
            </a:lvl1pPr>
          </a:lstStyle>
          <a:p>
            <a:pPr lvl="0"/>
            <a:r>
              <a:rPr lang="en-US" dirty="0"/>
              <a:t>6.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2" name="Text Placeholder 23"/>
          <p:cNvSpPr>
            <a:spLocks noGrp="1"/>
          </p:cNvSpPr>
          <p:nvPr>
            <p:ph type="body" sz="quarter" idx="15" hasCustomPrompt="1"/>
          </p:nvPr>
        </p:nvSpPr>
        <p:spPr>
          <a:xfrm>
            <a:off x="2775681" y="4194363"/>
            <a:ext cx="5758718" cy="421877"/>
          </a:xfrm>
          <a:prstGeom prst="rect">
            <a:avLst/>
          </a:prstGeom>
        </p:spPr>
        <p:txBody>
          <a:bodyPr vert="horz"/>
          <a:lstStyle>
            <a:lvl1pPr marL="0" indent="0">
              <a:buNone/>
              <a:defRPr sz="1600" b="0" baseline="0">
                <a:solidFill>
                  <a:srgbClr val="053A98"/>
                </a:solidFill>
              </a:defRPr>
            </a:lvl1pPr>
          </a:lstStyle>
          <a:p>
            <a:pPr lvl="0"/>
            <a:r>
              <a:rPr lang="en-US" dirty="0"/>
              <a:t>7.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3" name="Text Placeholder 23"/>
          <p:cNvSpPr>
            <a:spLocks noGrp="1"/>
          </p:cNvSpPr>
          <p:nvPr>
            <p:ph type="body" sz="quarter" idx="16" hasCustomPrompt="1"/>
          </p:nvPr>
        </p:nvSpPr>
        <p:spPr>
          <a:xfrm>
            <a:off x="2775681" y="4624707"/>
            <a:ext cx="5758718" cy="421877"/>
          </a:xfrm>
          <a:prstGeom prst="rect">
            <a:avLst/>
          </a:prstGeom>
        </p:spPr>
        <p:txBody>
          <a:bodyPr vert="horz"/>
          <a:lstStyle>
            <a:lvl1pPr marL="0" indent="0">
              <a:buNone/>
              <a:defRPr sz="1600" b="0" baseline="0">
                <a:solidFill>
                  <a:srgbClr val="053A98"/>
                </a:solidFill>
              </a:defRPr>
            </a:lvl1pPr>
          </a:lstStyle>
          <a:p>
            <a:pPr lvl="0"/>
            <a:r>
              <a:rPr lang="en-US" dirty="0"/>
              <a:t>8.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4" name="Text Placeholder 23"/>
          <p:cNvSpPr>
            <a:spLocks noGrp="1"/>
          </p:cNvSpPr>
          <p:nvPr>
            <p:ph type="body" sz="quarter" idx="17" hasCustomPrompt="1"/>
          </p:nvPr>
        </p:nvSpPr>
        <p:spPr>
          <a:xfrm>
            <a:off x="2775681" y="5055051"/>
            <a:ext cx="5758718" cy="421877"/>
          </a:xfrm>
          <a:prstGeom prst="rect">
            <a:avLst/>
          </a:prstGeom>
        </p:spPr>
        <p:txBody>
          <a:bodyPr vert="horz"/>
          <a:lstStyle>
            <a:lvl1pPr marL="0" indent="0">
              <a:buNone/>
              <a:defRPr sz="1600" b="0" baseline="0">
                <a:solidFill>
                  <a:srgbClr val="053A98"/>
                </a:solidFill>
              </a:defRPr>
            </a:lvl1pPr>
          </a:lstStyle>
          <a:p>
            <a:pPr lvl="0"/>
            <a:r>
              <a:rPr lang="en-US" dirty="0"/>
              <a:t>9.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5" name="Text Placeholder 23"/>
          <p:cNvSpPr>
            <a:spLocks noGrp="1"/>
          </p:cNvSpPr>
          <p:nvPr>
            <p:ph type="body" sz="quarter" idx="18" hasCustomPrompt="1"/>
          </p:nvPr>
        </p:nvSpPr>
        <p:spPr>
          <a:xfrm>
            <a:off x="2775681" y="5485845"/>
            <a:ext cx="5758718" cy="421877"/>
          </a:xfrm>
          <a:prstGeom prst="rect">
            <a:avLst/>
          </a:prstGeom>
        </p:spPr>
        <p:txBody>
          <a:bodyPr vert="horz"/>
          <a:lstStyle>
            <a:lvl1pPr marL="0" indent="0">
              <a:buNone/>
              <a:defRPr sz="1600" b="0" baseline="0">
                <a:solidFill>
                  <a:srgbClr val="053A98"/>
                </a:solidFill>
              </a:defRPr>
            </a:lvl1pPr>
          </a:lstStyle>
          <a:p>
            <a:pPr lvl="0"/>
            <a:r>
              <a:rPr lang="en-US" dirty="0"/>
              <a:t>10.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38"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40"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44" name="TextBox 43"/>
          <p:cNvSpPr txBox="1"/>
          <p:nvPr userDrawn="1"/>
        </p:nvSpPr>
        <p:spPr>
          <a:xfrm>
            <a:off x="544836" y="6077156"/>
            <a:ext cx="51561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FFFFFF"/>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FFFFFF"/>
              </a:solidFill>
              <a:latin typeface="Calibri" pitchFamily="18" charset="0"/>
              <a:cs typeface="Calibri" pitchFamily="18" charset="0"/>
            </a:endParaRPr>
          </a:p>
        </p:txBody>
      </p:sp>
      <p:sp>
        <p:nvSpPr>
          <p:cNvPr id="20" name="Text Placeholder 23"/>
          <p:cNvSpPr>
            <a:spLocks noGrp="1"/>
          </p:cNvSpPr>
          <p:nvPr>
            <p:ph type="body" sz="quarter" idx="21" hasCustomPrompt="1"/>
          </p:nvPr>
        </p:nvSpPr>
        <p:spPr>
          <a:xfrm>
            <a:off x="2775681" y="2470514"/>
            <a:ext cx="5758718" cy="421877"/>
          </a:xfrm>
          <a:prstGeom prst="rect">
            <a:avLst/>
          </a:prstGeom>
        </p:spPr>
        <p:txBody>
          <a:bodyPr vert="horz"/>
          <a:lstStyle>
            <a:lvl1pPr marL="0" indent="0">
              <a:buNone/>
              <a:defRPr sz="1600" b="0" baseline="0">
                <a:solidFill>
                  <a:srgbClr val="053A98"/>
                </a:solidFill>
              </a:defRPr>
            </a:lvl1pPr>
          </a:lstStyle>
          <a:p>
            <a:pPr lvl="0"/>
            <a:r>
              <a:rPr lang="en-US" dirty="0"/>
              <a:t>3.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21" name="Text Placeholder 23"/>
          <p:cNvSpPr>
            <a:spLocks noGrp="1"/>
          </p:cNvSpPr>
          <p:nvPr>
            <p:ph type="body" sz="quarter" idx="22" hasCustomPrompt="1"/>
          </p:nvPr>
        </p:nvSpPr>
        <p:spPr>
          <a:xfrm>
            <a:off x="2775681" y="2044199"/>
            <a:ext cx="5758718" cy="421877"/>
          </a:xfrm>
          <a:prstGeom prst="rect">
            <a:avLst/>
          </a:prstGeom>
        </p:spPr>
        <p:txBody>
          <a:bodyPr vert="horz"/>
          <a:lstStyle>
            <a:lvl1pPr marL="0" indent="0">
              <a:buNone/>
              <a:defRPr sz="1600" b="0" baseline="0">
                <a:solidFill>
                  <a:srgbClr val="053A98"/>
                </a:solidFill>
              </a:defRPr>
            </a:lvl1pPr>
          </a:lstStyle>
          <a:p>
            <a:pPr lvl="0"/>
            <a:r>
              <a:rPr lang="en-US" dirty="0"/>
              <a:t>2.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
        <p:nvSpPr>
          <p:cNvPr id="22" name="Text Placeholder 23"/>
          <p:cNvSpPr>
            <a:spLocks noGrp="1"/>
          </p:cNvSpPr>
          <p:nvPr>
            <p:ph type="body" sz="quarter" idx="23" hasCustomPrompt="1"/>
          </p:nvPr>
        </p:nvSpPr>
        <p:spPr>
          <a:xfrm>
            <a:off x="2775681" y="1611844"/>
            <a:ext cx="5758718" cy="421877"/>
          </a:xfrm>
          <a:prstGeom prst="rect">
            <a:avLst/>
          </a:prstGeom>
        </p:spPr>
        <p:txBody>
          <a:bodyPr vert="horz"/>
          <a:lstStyle>
            <a:lvl1pPr marL="0" indent="0">
              <a:buNone/>
              <a:defRPr sz="1600" b="0" baseline="0">
                <a:solidFill>
                  <a:srgbClr val="053A98"/>
                </a:solidFill>
              </a:defRPr>
            </a:lvl1pPr>
          </a:lstStyle>
          <a:p>
            <a:pPr lvl="0"/>
            <a:r>
              <a:rPr lang="en-US" dirty="0"/>
              <a:t>1. </a:t>
            </a:r>
            <a:r>
              <a:rPr lang="en-US" dirty="0" err="1"/>
              <a:t>Kliknij</a:t>
            </a:r>
            <a:r>
              <a:rPr lang="en-US" dirty="0"/>
              <a:t> </a:t>
            </a:r>
            <a:r>
              <a:rPr lang="en-US" dirty="0" err="1"/>
              <a:t>aby</a:t>
            </a:r>
            <a:r>
              <a:rPr lang="en-US" dirty="0"/>
              <a:t> </a:t>
            </a:r>
            <a:r>
              <a:rPr lang="en-US" dirty="0" err="1"/>
              <a:t>dodać</a:t>
            </a:r>
            <a:r>
              <a:rPr lang="en-US" dirty="0"/>
              <a:t> </a:t>
            </a:r>
            <a:r>
              <a:rPr lang="en-US" dirty="0" err="1"/>
              <a:t>rozdział</a:t>
            </a:r>
            <a:r>
              <a:rPr lang="en-US" dirty="0"/>
              <a:t>  </a:t>
            </a:r>
          </a:p>
        </p:txBody>
      </p:sp>
    </p:spTree>
    <p:extLst>
      <p:ext uri="{BB962C8B-B14F-4D97-AF65-F5344CB8AC3E}">
        <p14:creationId xmlns:p14="http://schemas.microsoft.com/office/powerpoint/2010/main" xmlns="" val="3365866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UMK Obraz Tekst">
    <p:spTree>
      <p:nvGrpSpPr>
        <p:cNvPr id="1" name=""/>
        <p:cNvGrpSpPr/>
        <p:nvPr/>
      </p:nvGrpSpPr>
      <p:grpSpPr>
        <a:xfrm>
          <a:off x="0" y="0"/>
          <a:ext cx="0" cy="0"/>
          <a:chOff x="0" y="0"/>
          <a:chExt cx="0" cy="0"/>
        </a:xfrm>
      </p:grpSpPr>
      <p:sp>
        <p:nvSpPr>
          <p:cNvPr id="16" name="Text Placeholder 14"/>
          <p:cNvSpPr>
            <a:spLocks noGrp="1"/>
          </p:cNvSpPr>
          <p:nvPr>
            <p:ph type="body" sz="quarter" idx="25" hasCustomPrompt="1"/>
          </p:nvPr>
        </p:nvSpPr>
        <p:spPr>
          <a:xfrm>
            <a:off x="4494785" y="4191000"/>
            <a:ext cx="3518915" cy="1959133"/>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11" name="Picture Placeholder 10"/>
          <p:cNvSpPr>
            <a:spLocks noGrp="1"/>
          </p:cNvSpPr>
          <p:nvPr>
            <p:ph type="pic" sz="quarter" idx="23" hasCustomPrompt="1"/>
          </p:nvPr>
        </p:nvSpPr>
        <p:spPr>
          <a:xfrm>
            <a:off x="5" y="1276350"/>
            <a:ext cx="9143995" cy="1731073"/>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2" name="Text Placeholder 14"/>
          <p:cNvSpPr>
            <a:spLocks noGrp="1"/>
          </p:cNvSpPr>
          <p:nvPr>
            <p:ph type="body" sz="quarter" idx="22" hasCustomPrompt="1"/>
          </p:nvPr>
        </p:nvSpPr>
        <p:spPr>
          <a:xfrm>
            <a:off x="494285" y="4191000"/>
            <a:ext cx="3645915" cy="1959133"/>
          </a:xfrm>
          <a:prstGeom prst="rect">
            <a:avLst/>
          </a:prstGeom>
        </p:spPr>
        <p:txBody>
          <a:bodyPr vert="horz"/>
          <a:lstStyle>
            <a:lvl1pPr marL="0" indent="0">
              <a:buNone/>
              <a:defRPr sz="1200">
                <a:solidFill>
                  <a:srgbClr val="053A98"/>
                </a:solidFill>
              </a:defRPr>
            </a:lvl1pPr>
          </a:lstStyle>
          <a:p>
            <a:pPr lvl="0"/>
            <a:r>
              <a:rPr lang="pl-PL" dirty="0"/>
              <a:t>Kliknij aby dodać tekst</a:t>
            </a:r>
            <a:endParaRPr lang="en-US" dirty="0"/>
          </a:p>
        </p:txBody>
      </p:sp>
      <p:sp>
        <p:nvSpPr>
          <p:cNvPr id="13" name="Text Placeholder 14"/>
          <p:cNvSpPr>
            <a:spLocks noGrp="1"/>
          </p:cNvSpPr>
          <p:nvPr>
            <p:ph type="body" sz="quarter" idx="24" hasCustomPrompt="1"/>
          </p:nvPr>
        </p:nvSpPr>
        <p:spPr>
          <a:xfrm>
            <a:off x="468987" y="3403600"/>
            <a:ext cx="7544713" cy="685799"/>
          </a:xfrm>
          <a:prstGeom prst="rect">
            <a:avLst/>
          </a:prstGeom>
        </p:spPr>
        <p:txBody>
          <a:bodyPr vert="horz"/>
          <a:lstStyle>
            <a:lvl1pPr marL="0" indent="0">
              <a:buNone/>
              <a:defRPr sz="1800" b="1">
                <a:solidFill>
                  <a:srgbClr val="053A98"/>
                </a:solidFill>
              </a:defRPr>
            </a:lvl1pPr>
          </a:lstStyle>
          <a:p>
            <a:pPr lvl="0"/>
            <a:r>
              <a:rPr lang="pl-PL" dirty="0"/>
              <a:t>Kliknij aby dodać tytuł</a:t>
            </a:r>
            <a:endParaRPr lang="en-US" dirty="0"/>
          </a:p>
        </p:txBody>
      </p:sp>
      <p:pic>
        <p:nvPicPr>
          <p:cNvPr id="15" name="Picture 14" descr="wydzial ekon PL b.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697133" y="76569"/>
            <a:ext cx="2225040" cy="1018032"/>
          </a:xfrm>
          <a:prstGeom prst="rect">
            <a:avLst/>
          </a:prstGeom>
        </p:spPr>
      </p:pic>
    </p:spTree>
    <p:extLst>
      <p:ext uri="{BB962C8B-B14F-4D97-AF65-F5344CB8AC3E}">
        <p14:creationId xmlns="" xmlns:p14="http://schemas.microsoft.com/office/powerpoint/2010/main" val="81492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MK Numer Tytuł Tekst">
    <p:spTree>
      <p:nvGrpSpPr>
        <p:cNvPr id="1" name=""/>
        <p:cNvGrpSpPr/>
        <p:nvPr/>
      </p:nvGrpSpPr>
      <p:grpSpPr>
        <a:xfrm>
          <a:off x="0" y="0"/>
          <a:ext cx="0" cy="0"/>
          <a:chOff x="0" y="0"/>
          <a:chExt cx="0" cy="0"/>
        </a:xfrm>
      </p:grpSpPr>
      <p:sp>
        <p:nvSpPr>
          <p:cNvPr id="4" name="Freeform 3"/>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6"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7"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8" name="TextBox 7"/>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8" name="Text Placeholder 17"/>
          <p:cNvSpPr>
            <a:spLocks noGrp="1"/>
          </p:cNvSpPr>
          <p:nvPr>
            <p:ph type="body" sz="quarter" idx="21" hasCustomPrompt="1"/>
          </p:nvPr>
        </p:nvSpPr>
        <p:spPr>
          <a:xfrm>
            <a:off x="469899" y="3263900"/>
            <a:ext cx="5867399" cy="2578100"/>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sp>
        <p:nvSpPr>
          <p:cNvPr id="20" name="Text Placeholder 19"/>
          <p:cNvSpPr>
            <a:spLocks noGrp="1"/>
          </p:cNvSpPr>
          <p:nvPr>
            <p:ph type="body" sz="quarter" idx="22" hasCustomPrompt="1"/>
          </p:nvPr>
        </p:nvSpPr>
        <p:spPr>
          <a:xfrm>
            <a:off x="469900" y="2273300"/>
            <a:ext cx="5867399"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sp>
        <p:nvSpPr>
          <p:cNvPr id="22" name="Text Placeholder 21"/>
          <p:cNvSpPr>
            <a:spLocks noGrp="1"/>
          </p:cNvSpPr>
          <p:nvPr>
            <p:ph type="body" sz="quarter" idx="23" hasCustomPrompt="1"/>
          </p:nvPr>
        </p:nvSpPr>
        <p:spPr>
          <a:xfrm>
            <a:off x="469900" y="1193800"/>
            <a:ext cx="5867398" cy="1016000"/>
          </a:xfrm>
          <a:prstGeom prst="rect">
            <a:avLst/>
          </a:prstGeom>
        </p:spPr>
        <p:txBody>
          <a:bodyPr vert="horz"/>
          <a:lstStyle>
            <a:lvl1pPr marL="0" indent="0">
              <a:buNone/>
              <a:defRPr sz="7200">
                <a:solidFill>
                  <a:schemeClr val="bg1">
                    <a:lumMod val="65000"/>
                  </a:schemeClr>
                </a:solidFill>
              </a:defRPr>
            </a:lvl1pPr>
          </a:lstStyle>
          <a:p>
            <a:pPr lvl="0"/>
            <a:r>
              <a:rPr lang="pl-PL" dirty="0"/>
              <a:t>1.</a:t>
            </a:r>
            <a:endParaRPr lang="en-US" dirty="0"/>
          </a:p>
        </p:txBody>
      </p:sp>
      <p:pic>
        <p:nvPicPr>
          <p:cNvPr id="11" name="Picture 10"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35783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MK Tytuł Tekst">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24" name="Text Placeholder 17"/>
          <p:cNvSpPr>
            <a:spLocks noGrp="1"/>
          </p:cNvSpPr>
          <p:nvPr>
            <p:ph type="body" sz="quarter" idx="22" hasCustomPrompt="1"/>
          </p:nvPr>
        </p:nvSpPr>
        <p:spPr>
          <a:xfrm>
            <a:off x="469899" y="2438400"/>
            <a:ext cx="7594601" cy="3429000"/>
          </a:xfrm>
          <a:prstGeom prst="rect">
            <a:avLst/>
          </a:prstGeom>
        </p:spPr>
        <p:txBody>
          <a:bodyPr vert="horz"/>
          <a:lstStyle>
            <a:lvl1pPr marL="285750" indent="-285750">
              <a:buFont typeface="Wingdings" charset="2"/>
              <a:buChar char=""/>
              <a:defRPr sz="1400">
                <a:solidFill>
                  <a:srgbClr val="053A98"/>
                </a:solidFill>
              </a:defRPr>
            </a:lvl1pPr>
          </a:lstStyle>
          <a:p>
            <a:pPr lvl="0"/>
            <a:r>
              <a:rPr lang="pl-PL" dirty="0"/>
              <a:t>Kliknij aby dodać tekst</a:t>
            </a:r>
          </a:p>
          <a:p>
            <a:pPr lvl="0"/>
            <a:endParaRPr lang="pl-PL" dirty="0"/>
          </a:p>
          <a:p>
            <a:pPr lvl="0"/>
            <a:endParaRPr lang="en-US" dirty="0"/>
          </a:p>
        </p:txBody>
      </p:sp>
      <p:sp>
        <p:nvSpPr>
          <p:cNvPr id="25" name="Text Placeholder 19"/>
          <p:cNvSpPr>
            <a:spLocks noGrp="1"/>
          </p:cNvSpPr>
          <p:nvPr>
            <p:ph type="body" sz="quarter" idx="23" hasCustomPrompt="1"/>
          </p:nvPr>
        </p:nvSpPr>
        <p:spPr>
          <a:xfrm>
            <a:off x="469900" y="1460500"/>
            <a:ext cx="5867399" cy="927100"/>
          </a:xfrm>
          <a:prstGeom prst="rect">
            <a:avLst/>
          </a:prstGeom>
        </p:spPr>
        <p:txBody>
          <a:bodyPr vert="horz"/>
          <a:lstStyle>
            <a:lvl1pPr marL="0" indent="0">
              <a:buNone/>
              <a:defRPr sz="2400" b="1">
                <a:solidFill>
                  <a:srgbClr val="053A98"/>
                </a:solidFill>
              </a:defRPr>
            </a:lvl1pPr>
          </a:lstStyle>
          <a:p>
            <a:pPr lvl="0"/>
            <a:r>
              <a:rPr lang="pl-PL" dirty="0"/>
              <a:t>Kliknij aby dodać tytuł</a:t>
            </a:r>
          </a:p>
        </p:txBody>
      </p:sp>
      <p:pic>
        <p:nvPicPr>
          <p:cNvPr id="9" name="Picture 8"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92455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MK Text">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8" name="Text Placeholder 17"/>
          <p:cNvSpPr>
            <a:spLocks noGrp="1"/>
          </p:cNvSpPr>
          <p:nvPr>
            <p:ph type="body" sz="quarter" idx="22" hasCustomPrompt="1"/>
          </p:nvPr>
        </p:nvSpPr>
        <p:spPr>
          <a:xfrm>
            <a:off x="469899" y="1460500"/>
            <a:ext cx="7594601" cy="4406900"/>
          </a:xfrm>
          <a:prstGeom prst="rect">
            <a:avLst/>
          </a:prstGeom>
        </p:spPr>
        <p:txBody>
          <a:bodyPr vert="horz"/>
          <a:lstStyle>
            <a:lvl1pPr marL="0" indent="0">
              <a:buFont typeface="Wingdings" charset="2"/>
              <a:buNone/>
              <a:defRPr sz="1400">
                <a:solidFill>
                  <a:srgbClr val="053A98"/>
                </a:solidFill>
              </a:defRPr>
            </a:lvl1pPr>
          </a:lstStyle>
          <a:p>
            <a:pPr lvl="0"/>
            <a:r>
              <a:rPr lang="pl-PL" dirty="0"/>
              <a:t>Kliknij aby dodać tekst</a:t>
            </a:r>
          </a:p>
          <a:p>
            <a:pPr lvl="0"/>
            <a:endParaRPr lang="pl-PL" dirty="0"/>
          </a:p>
          <a:p>
            <a:pPr lvl="0"/>
            <a:endParaRPr lang="en-US" dirty="0"/>
          </a:p>
        </p:txBody>
      </p:sp>
      <p:pic>
        <p:nvPicPr>
          <p:cNvPr id="10" name="Picture 9"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3420035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MK Tytuł Obraz Tekst">
    <p:spTree>
      <p:nvGrpSpPr>
        <p:cNvPr id="1" name=""/>
        <p:cNvGrpSpPr/>
        <p:nvPr/>
      </p:nvGrpSpPr>
      <p:grpSpPr>
        <a:xfrm>
          <a:off x="0" y="0"/>
          <a:ext cx="0" cy="0"/>
          <a:chOff x="0" y="0"/>
          <a:chExt cx="0" cy="0"/>
        </a:xfrm>
      </p:grpSpPr>
      <p:sp>
        <p:nvSpPr>
          <p:cNvPr id="4" name="TextBox 3"/>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5" name="Freeform 4"/>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7"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8"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 Placeholder 12"/>
          <p:cNvSpPr>
            <a:spLocks noGrp="1"/>
          </p:cNvSpPr>
          <p:nvPr>
            <p:ph type="body" sz="quarter" idx="21" hasCustomPrompt="1"/>
          </p:nvPr>
        </p:nvSpPr>
        <p:spPr>
          <a:xfrm>
            <a:off x="472866" y="1219201"/>
            <a:ext cx="7515434" cy="1587500"/>
          </a:xfrm>
          <a:prstGeom prst="rect">
            <a:avLst/>
          </a:prstGeom>
        </p:spPr>
        <p:txBody>
          <a:bodyPr vert="horz"/>
          <a:lstStyle>
            <a:lvl1pPr marL="0" indent="0">
              <a:buNone/>
              <a:defRPr sz="4200" baseline="0">
                <a:solidFill>
                  <a:srgbClr val="053A98"/>
                </a:solidFill>
              </a:defRPr>
            </a:lvl1pPr>
          </a:lstStyle>
          <a:p>
            <a:pPr lvl="0"/>
            <a:r>
              <a:rPr lang="pl-PL" dirty="0"/>
              <a:t>Kliknij aby dodać tytuł</a:t>
            </a:r>
          </a:p>
        </p:txBody>
      </p:sp>
      <p:sp>
        <p:nvSpPr>
          <p:cNvPr id="15" name="Text Placeholder 14"/>
          <p:cNvSpPr>
            <a:spLocks noGrp="1"/>
          </p:cNvSpPr>
          <p:nvPr>
            <p:ph type="body" sz="quarter" idx="22" hasCustomPrompt="1"/>
          </p:nvPr>
        </p:nvSpPr>
        <p:spPr>
          <a:xfrm>
            <a:off x="4457845" y="2946403"/>
            <a:ext cx="3530455" cy="3051273"/>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sp>
        <p:nvSpPr>
          <p:cNvPr id="17" name="Picture Placeholder 16"/>
          <p:cNvSpPr>
            <a:spLocks noGrp="1"/>
          </p:cNvSpPr>
          <p:nvPr>
            <p:ph type="pic" sz="quarter" idx="23" hasCustomPrompt="1"/>
          </p:nvPr>
        </p:nvSpPr>
        <p:spPr>
          <a:xfrm>
            <a:off x="544836" y="2946403"/>
            <a:ext cx="3454076" cy="3051273"/>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pic>
        <p:nvPicPr>
          <p:cNvPr id="11" name="Picture 10"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3763369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MK Tekst Obraz">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1" name="Picture Placeholder 10"/>
          <p:cNvSpPr>
            <a:spLocks noGrp="1"/>
          </p:cNvSpPr>
          <p:nvPr>
            <p:ph type="pic" sz="quarter" idx="21" hasCustomPrompt="1"/>
          </p:nvPr>
        </p:nvSpPr>
        <p:spPr>
          <a:xfrm>
            <a:off x="4571491" y="1286142"/>
            <a:ext cx="4572509" cy="5142966"/>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2" name="Text Placeholder 14"/>
          <p:cNvSpPr>
            <a:spLocks noGrp="1"/>
          </p:cNvSpPr>
          <p:nvPr>
            <p:ph type="body" sz="quarter" idx="22" hasCustomPrompt="1"/>
          </p:nvPr>
        </p:nvSpPr>
        <p:spPr>
          <a:xfrm>
            <a:off x="468636" y="1651000"/>
            <a:ext cx="3530455" cy="4389595"/>
          </a:xfrm>
          <a:prstGeom prst="rect">
            <a:avLst/>
          </a:prstGeom>
        </p:spPr>
        <p:txBody>
          <a:bodyPr vert="horz"/>
          <a:lstStyle>
            <a:lvl1pPr marL="0" indent="0">
              <a:buNone/>
              <a:defRPr sz="1400">
                <a:solidFill>
                  <a:srgbClr val="053A98"/>
                </a:solidFill>
              </a:defRPr>
            </a:lvl1pPr>
          </a:lstStyle>
          <a:p>
            <a:pPr lvl="0"/>
            <a:r>
              <a:rPr lang="pl-PL" dirty="0"/>
              <a:t>Kliknij aby dodać tekst</a:t>
            </a:r>
            <a:endParaRPr lang="en-US" dirty="0"/>
          </a:p>
        </p:txBody>
      </p:sp>
      <p:pic>
        <p:nvPicPr>
          <p:cNvPr id="10" name="Picture 9"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378104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MK Duże zdjęcie">
    <p:spTree>
      <p:nvGrpSpPr>
        <p:cNvPr id="1" name=""/>
        <p:cNvGrpSpPr/>
        <p:nvPr/>
      </p:nvGrpSpPr>
      <p:grpSpPr>
        <a:xfrm>
          <a:off x="0" y="0"/>
          <a:ext cx="0" cy="0"/>
          <a:chOff x="0" y="0"/>
          <a:chExt cx="0" cy="0"/>
        </a:xfrm>
      </p:grpSpPr>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1" name="Picture Placeholder 10"/>
          <p:cNvSpPr>
            <a:spLocks noGrp="1"/>
          </p:cNvSpPr>
          <p:nvPr>
            <p:ph type="pic" sz="quarter" idx="21" hasCustomPrompt="1"/>
          </p:nvPr>
        </p:nvSpPr>
        <p:spPr>
          <a:xfrm>
            <a:off x="552575" y="1286141"/>
            <a:ext cx="8585200" cy="4715095"/>
          </a:xfrm>
          <a:custGeom>
            <a:avLst/>
            <a:gdLst>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0 w 8585200"/>
              <a:gd name="connsiteY4" fmla="*/ 0 h 4714607"/>
              <a:gd name="connsiteX0" fmla="*/ 0 w 8585200"/>
              <a:gd name="connsiteY0" fmla="*/ 0 h 4714607"/>
              <a:gd name="connsiteX1" fmla="*/ 8585200 w 8585200"/>
              <a:gd name="connsiteY1" fmla="*/ 0 h 4714607"/>
              <a:gd name="connsiteX2" fmla="*/ 8585200 w 8585200"/>
              <a:gd name="connsiteY2" fmla="*/ 4714607 h 4714607"/>
              <a:gd name="connsiteX3" fmla="*/ 4660899 w 8585200"/>
              <a:gd name="connsiteY3" fmla="*/ 4708259 h 4714607"/>
              <a:gd name="connsiteX4" fmla="*/ 0 w 8585200"/>
              <a:gd name="connsiteY4" fmla="*/ 4714607 h 4714607"/>
              <a:gd name="connsiteX5" fmla="*/ 0 w 8585200"/>
              <a:gd name="connsiteY5"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4660899 w 8585200"/>
              <a:gd name="connsiteY4" fmla="*/ 4708259 h 4714607"/>
              <a:gd name="connsiteX5" fmla="*/ 0 w 8585200"/>
              <a:gd name="connsiteY5" fmla="*/ 4714607 h 4714607"/>
              <a:gd name="connsiteX6" fmla="*/ 1512 w 8585200"/>
              <a:gd name="connsiteY6" fmla="*/ 3868448 h 4714607"/>
              <a:gd name="connsiteX7" fmla="*/ 0 w 8585200"/>
              <a:gd name="connsiteY7" fmla="*/ 0 h 4714607"/>
              <a:gd name="connsiteX0" fmla="*/ 0 w 8585200"/>
              <a:gd name="connsiteY0" fmla="*/ 0 h 4714607"/>
              <a:gd name="connsiteX1" fmla="*/ 8585200 w 8585200"/>
              <a:gd name="connsiteY1" fmla="*/ 0 h 4714607"/>
              <a:gd name="connsiteX2" fmla="*/ 8585200 w 8585200"/>
              <a:gd name="connsiteY2" fmla="*/ 4714607 h 4714607"/>
              <a:gd name="connsiteX3" fmla="*/ 6476999 w 8585200"/>
              <a:gd name="connsiteY3" fmla="*/ 4708259 h 4714607"/>
              <a:gd name="connsiteX4" fmla="*/ 0 w 8585200"/>
              <a:gd name="connsiteY4" fmla="*/ 4714607 h 4714607"/>
              <a:gd name="connsiteX5" fmla="*/ 1512 w 8585200"/>
              <a:gd name="connsiteY5" fmla="*/ 3868448 h 4714607"/>
              <a:gd name="connsiteX6" fmla="*/ 0 w 8585200"/>
              <a:gd name="connsiteY6" fmla="*/ 0 h 4714607"/>
              <a:gd name="connsiteX0" fmla="*/ 0 w 8585200"/>
              <a:gd name="connsiteY0" fmla="*/ 0 h 4714607"/>
              <a:gd name="connsiteX1" fmla="*/ 8585200 w 8585200"/>
              <a:gd name="connsiteY1" fmla="*/ 0 h 4714607"/>
              <a:gd name="connsiteX2" fmla="*/ 8585200 w 8585200"/>
              <a:gd name="connsiteY2" fmla="*/ 4714607 h 4714607"/>
              <a:gd name="connsiteX3" fmla="*/ 0 w 8585200"/>
              <a:gd name="connsiteY3" fmla="*/ 4714607 h 4714607"/>
              <a:gd name="connsiteX4" fmla="*/ 1512 w 8585200"/>
              <a:gd name="connsiteY4" fmla="*/ 3868448 h 4714607"/>
              <a:gd name="connsiteX5" fmla="*/ 0 w 8585200"/>
              <a:gd name="connsiteY5" fmla="*/ 0 h 4714607"/>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0 w 8585200"/>
              <a:gd name="connsiteY4" fmla="*/ 4714607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74185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507409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15578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34255 w 8585200"/>
              <a:gd name="connsiteY4" fmla="*/ 3867960 h 4715095"/>
              <a:gd name="connsiteX5" fmla="*/ 1512 w 8585200"/>
              <a:gd name="connsiteY5" fmla="*/ 3868448 h 4715095"/>
              <a:gd name="connsiteX6" fmla="*/ 0 w 8585200"/>
              <a:gd name="connsiteY6" fmla="*/ 0 h 4715095"/>
              <a:gd name="connsiteX0" fmla="*/ 0 w 8585200"/>
              <a:gd name="connsiteY0" fmla="*/ 0 h 4715095"/>
              <a:gd name="connsiteX1" fmla="*/ 8585200 w 8585200"/>
              <a:gd name="connsiteY1" fmla="*/ 0 h 4715095"/>
              <a:gd name="connsiteX2" fmla="*/ 8585200 w 8585200"/>
              <a:gd name="connsiteY2" fmla="*/ 4714607 h 4715095"/>
              <a:gd name="connsiteX3" fmla="*/ 4023316 w 8585200"/>
              <a:gd name="connsiteY3" fmla="*/ 4715095 h 4715095"/>
              <a:gd name="connsiteX4" fmla="*/ 4021804 w 8585200"/>
              <a:gd name="connsiteY4" fmla="*/ 3867960 h 4715095"/>
              <a:gd name="connsiteX5" fmla="*/ 1512 w 8585200"/>
              <a:gd name="connsiteY5" fmla="*/ 3868448 h 4715095"/>
              <a:gd name="connsiteX6" fmla="*/ 0 w 8585200"/>
              <a:gd name="connsiteY6" fmla="*/ 0 h 4715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85200" h="4715095">
                <a:moveTo>
                  <a:pt x="0" y="0"/>
                </a:moveTo>
                <a:lnTo>
                  <a:pt x="8585200" y="0"/>
                </a:lnTo>
                <a:lnTo>
                  <a:pt x="8585200" y="4714607"/>
                </a:lnTo>
                <a:lnTo>
                  <a:pt x="4023316" y="4715095"/>
                </a:lnTo>
                <a:cubicBezTo>
                  <a:pt x="4020737" y="4432717"/>
                  <a:pt x="4024383" y="4150338"/>
                  <a:pt x="4021804" y="3867960"/>
                </a:cubicBezTo>
                <a:lnTo>
                  <a:pt x="1512" y="3868448"/>
                </a:lnTo>
                <a:lnTo>
                  <a:pt x="0" y="0"/>
                </a:lnTo>
                <a:close/>
              </a:path>
            </a:pathLst>
          </a:cu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2" name="Text Placeholder 14"/>
          <p:cNvSpPr>
            <a:spLocks noGrp="1"/>
          </p:cNvSpPr>
          <p:nvPr>
            <p:ph type="body" sz="quarter" idx="22" hasCustomPrompt="1"/>
          </p:nvPr>
        </p:nvSpPr>
        <p:spPr>
          <a:xfrm>
            <a:off x="494037" y="5308601"/>
            <a:ext cx="3938264" cy="692147"/>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pic>
        <p:nvPicPr>
          <p:cNvPr id="9" name="Picture 8"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347039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MK Kilka zdjęć">
    <p:spTree>
      <p:nvGrpSpPr>
        <p:cNvPr id="1" name=""/>
        <p:cNvGrpSpPr/>
        <p:nvPr/>
      </p:nvGrpSpPr>
      <p:grpSpPr>
        <a:xfrm>
          <a:off x="0" y="0"/>
          <a:ext cx="0" cy="0"/>
          <a:chOff x="0" y="0"/>
          <a:chExt cx="0" cy="0"/>
        </a:xfrm>
      </p:grpSpPr>
      <p:sp>
        <p:nvSpPr>
          <p:cNvPr id="17" name="Picture Placeholder 10"/>
          <p:cNvSpPr>
            <a:spLocks noGrp="1"/>
          </p:cNvSpPr>
          <p:nvPr>
            <p:ph type="pic" sz="quarter" idx="25" hasCustomPrompt="1"/>
          </p:nvPr>
        </p:nvSpPr>
        <p:spPr>
          <a:xfrm>
            <a:off x="3430593" y="3643312"/>
            <a:ext cx="5713407" cy="2355748"/>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6" name="Picture Placeholder 10"/>
          <p:cNvSpPr>
            <a:spLocks noGrp="1"/>
          </p:cNvSpPr>
          <p:nvPr>
            <p:ph type="pic" sz="quarter" idx="24" hasCustomPrompt="1"/>
          </p:nvPr>
        </p:nvSpPr>
        <p:spPr>
          <a:xfrm>
            <a:off x="1" y="3643312"/>
            <a:ext cx="3115688" cy="1928812"/>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5" name="Picture Placeholder 10"/>
          <p:cNvSpPr>
            <a:spLocks noGrp="1"/>
          </p:cNvSpPr>
          <p:nvPr>
            <p:ph type="pic" sz="quarter" idx="23" hasCustomPrompt="1"/>
          </p:nvPr>
        </p:nvSpPr>
        <p:spPr>
          <a:xfrm>
            <a:off x="5" y="1276350"/>
            <a:ext cx="5713407" cy="2144610"/>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3" name="Freeform 2"/>
          <p:cNvSpPr/>
          <p:nvPr userDrawn="1"/>
        </p:nvSpPr>
        <p:spPr>
          <a:xfrm>
            <a:off x="5" y="0"/>
            <a:ext cx="6719557" cy="642035"/>
          </a:xfrm>
          <a:custGeom>
            <a:avLst/>
            <a:gdLst>
              <a:gd name="connsiteX0" fmla="*/ 6523875 w 6719557"/>
              <a:gd name="connsiteY0" fmla="*/ 431800 h 642035"/>
              <a:gd name="connsiteX1" fmla="*/ 6719557 w 6719557"/>
              <a:gd name="connsiteY1" fmla="*/ 0 h 642035"/>
              <a:gd name="connsiteX2" fmla="*/ 0 w 6719557"/>
              <a:gd name="connsiteY2" fmla="*/ 0 h 642035"/>
              <a:gd name="connsiteX3" fmla="*/ 0 w 6719557"/>
              <a:gd name="connsiteY3" fmla="*/ 642035 h 642035"/>
              <a:gd name="connsiteX4" fmla="*/ 6563728 w 6719557"/>
              <a:gd name="connsiteY4" fmla="*/ 642035 h 642035"/>
              <a:gd name="connsiteX5" fmla="*/ 6523875 w 6719557"/>
              <a:gd name="connsiteY5" fmla="*/ 431800 h 642035"/>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719557" h="642035">
                <a:moveTo>
                  <a:pt x="6523875" y="431800"/>
                </a:moveTo>
                <a:cubicBezTo>
                  <a:pt x="6523875" y="259664"/>
                  <a:pt x="6599656" y="105321"/>
                  <a:pt x="6719557" y="0"/>
                </a:cubicBezTo>
                <a:lnTo>
                  <a:pt x="0" y="0"/>
                </a:lnTo>
                <a:lnTo>
                  <a:pt x="0" y="642035"/>
                </a:lnTo>
                <a:lnTo>
                  <a:pt x="6563728" y="642035"/>
                </a:lnTo>
                <a:cubicBezTo>
                  <a:pt x="6538099" y="576897"/>
                  <a:pt x="6523875" y="506031"/>
                  <a:pt x="6523875" y="431800"/>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zh-CN" altLang="en-US">
              <a:solidFill>
                <a:prstClr val="white"/>
              </a:solidFill>
            </a:endParaRPr>
          </a:p>
        </p:txBody>
      </p:sp>
      <p:sp>
        <p:nvSpPr>
          <p:cNvPr id="5" name="Text Placeholder 37"/>
          <p:cNvSpPr>
            <a:spLocks noGrp="1"/>
          </p:cNvSpPr>
          <p:nvPr>
            <p:ph type="body" sz="quarter" idx="19" hasCustomPrompt="1"/>
          </p:nvPr>
        </p:nvSpPr>
        <p:spPr>
          <a:xfrm>
            <a:off x="460166" y="113132"/>
            <a:ext cx="5877133" cy="258014"/>
          </a:xfrm>
          <a:prstGeom prst="rect">
            <a:avLst/>
          </a:prstGeom>
        </p:spPr>
        <p:txBody>
          <a:bodyPr vert="horz"/>
          <a:lstStyle>
            <a:lvl1pPr marL="0" indent="0">
              <a:buNone/>
              <a:defRPr sz="1100" b="1" baseline="0">
                <a:solidFill>
                  <a:schemeClr val="bg1"/>
                </a:solidFill>
              </a:defRPr>
            </a:lvl1pPr>
          </a:lstStyle>
          <a:p>
            <a:pPr lvl="0"/>
            <a:r>
              <a:rPr lang="pl-PL" dirty="0"/>
              <a:t>Kliknij aby dodać tytuł prezentacji</a:t>
            </a:r>
            <a:endParaRPr lang="en-US" dirty="0"/>
          </a:p>
        </p:txBody>
      </p:sp>
      <p:sp>
        <p:nvSpPr>
          <p:cNvPr id="6" name="Text Placeholder 39"/>
          <p:cNvSpPr>
            <a:spLocks noGrp="1"/>
          </p:cNvSpPr>
          <p:nvPr>
            <p:ph type="body" sz="quarter" idx="20" hasCustomPrompt="1"/>
          </p:nvPr>
        </p:nvSpPr>
        <p:spPr>
          <a:xfrm>
            <a:off x="460374" y="309403"/>
            <a:ext cx="5876925" cy="270933"/>
          </a:xfrm>
          <a:prstGeom prst="rect">
            <a:avLst/>
          </a:prstGeom>
        </p:spPr>
        <p:txBody>
          <a:bodyPr vert="horz"/>
          <a:lstStyle>
            <a:lvl1pPr marL="0" indent="0">
              <a:buNone/>
              <a:defRPr sz="1100"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7" name="TextBox 6"/>
          <p:cNvSpPr txBox="1"/>
          <p:nvPr userDrawn="1"/>
        </p:nvSpPr>
        <p:spPr>
          <a:xfrm>
            <a:off x="544836" y="6077156"/>
            <a:ext cx="420364" cy="397546"/>
          </a:xfrm>
          <a:prstGeom prst="rect">
            <a:avLst/>
          </a:prstGeom>
          <a:noFill/>
        </p:spPr>
        <p:txBody>
          <a:bodyPr wrap="square" lIns="0" tIns="0" rIns="0" rtlCol="0">
            <a:spAutoFit/>
          </a:bodyPr>
          <a:lstStyle/>
          <a:p>
            <a:pPr defTabSz="457200" fontAlgn="auto">
              <a:lnSpc>
                <a:spcPts val="3000"/>
              </a:lnSpc>
              <a:spcBef>
                <a:spcPts val="0"/>
              </a:spcBef>
              <a:spcAft>
                <a:spcPts val="0"/>
              </a:spcAft>
            </a:pPr>
            <a:fld id="{A7771732-3C82-1545-98DD-8255A4E3438A}" type="slidenum">
              <a:rPr lang="en-US" sz="1200" smtClean="0">
                <a:solidFill>
                  <a:srgbClr val="90057D"/>
                </a:solidFill>
                <a:latin typeface="Calibri" pitchFamily="18" charset="0"/>
                <a:cs typeface="Calibri" pitchFamily="18" charset="0"/>
              </a:rPr>
              <a:pPr defTabSz="457200" fontAlgn="auto">
                <a:lnSpc>
                  <a:spcPts val="3000"/>
                </a:lnSpc>
                <a:spcBef>
                  <a:spcPts val="0"/>
                </a:spcBef>
                <a:spcAft>
                  <a:spcPts val="0"/>
                </a:spcAft>
              </a:pPr>
              <a:t>‹#›</a:t>
            </a:fld>
            <a:endParaRPr lang="en-US" sz="1200" dirty="0" err="1">
              <a:solidFill>
                <a:srgbClr val="90057D"/>
              </a:solidFill>
              <a:latin typeface="Calibri" pitchFamily="18" charset="0"/>
              <a:cs typeface="Calibri" pitchFamily="18" charset="0"/>
            </a:endParaRPr>
          </a:p>
        </p:txBody>
      </p:sp>
      <p:sp>
        <p:nvSpPr>
          <p:cNvPr id="13" name="Picture Placeholder 10"/>
          <p:cNvSpPr>
            <a:spLocks noGrp="1"/>
          </p:cNvSpPr>
          <p:nvPr>
            <p:ph type="pic" sz="quarter" idx="21" hasCustomPrompt="1"/>
          </p:nvPr>
        </p:nvSpPr>
        <p:spPr>
          <a:xfrm>
            <a:off x="6007838" y="1276351"/>
            <a:ext cx="3136162" cy="2144610"/>
          </a:xfrm>
          <a:prstGeom prst="rect">
            <a:avLst/>
          </a:prstGeom>
          <a:solidFill>
            <a:schemeClr val="bg1">
              <a:lumMod val="85000"/>
            </a:schemeClr>
          </a:solidFill>
          <a:ln>
            <a:noFill/>
          </a:ln>
        </p:spPr>
        <p:txBody>
          <a:bodyPr vert="horz"/>
          <a:lstStyle>
            <a:lvl1pPr marL="0" indent="0">
              <a:buNone/>
              <a:defRPr sz="2000"/>
            </a:lvl1pPr>
          </a:lstStyle>
          <a:p>
            <a:r>
              <a:rPr lang="en-US" dirty="0" err="1"/>
              <a:t>Dodaj</a:t>
            </a:r>
            <a:r>
              <a:rPr lang="en-US" dirty="0"/>
              <a:t> </a:t>
            </a:r>
            <a:r>
              <a:rPr lang="en-US" dirty="0" err="1"/>
              <a:t>obraz</a:t>
            </a:r>
            <a:endParaRPr lang="en-US" dirty="0"/>
          </a:p>
        </p:txBody>
      </p:sp>
      <p:sp>
        <p:nvSpPr>
          <p:cNvPr id="14" name="Text Placeholder 14"/>
          <p:cNvSpPr>
            <a:spLocks noGrp="1"/>
          </p:cNvSpPr>
          <p:nvPr>
            <p:ph type="body" sz="quarter" idx="22" hasCustomPrompt="1"/>
          </p:nvPr>
        </p:nvSpPr>
        <p:spPr>
          <a:xfrm>
            <a:off x="460374" y="5640286"/>
            <a:ext cx="2854326" cy="459807"/>
          </a:xfrm>
          <a:prstGeom prst="rect">
            <a:avLst/>
          </a:prstGeom>
        </p:spPr>
        <p:txBody>
          <a:bodyPr vert="horz"/>
          <a:lstStyle>
            <a:lvl1pPr marL="0" indent="0">
              <a:buNone/>
              <a:defRPr sz="1200">
                <a:solidFill>
                  <a:srgbClr val="053A98"/>
                </a:solidFill>
              </a:defRPr>
            </a:lvl1pPr>
          </a:lstStyle>
          <a:p>
            <a:pPr lvl="0"/>
            <a:r>
              <a:rPr lang="pl-PL" dirty="0"/>
              <a:t>Kliknij aby dodać podpis</a:t>
            </a:r>
            <a:endParaRPr lang="en-US" dirty="0"/>
          </a:p>
        </p:txBody>
      </p:sp>
      <p:pic>
        <p:nvPicPr>
          <p:cNvPr id="18" name="Picture 17" descr="wydzial ekon PL b.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697133" y="76569"/>
            <a:ext cx="2225040" cy="1018032"/>
          </a:xfrm>
          <a:prstGeom prst="rect">
            <a:avLst/>
          </a:prstGeom>
        </p:spPr>
      </p:pic>
    </p:spTree>
    <p:extLst>
      <p:ext uri="{BB962C8B-B14F-4D97-AF65-F5344CB8AC3E}">
        <p14:creationId xmlns:p14="http://schemas.microsoft.com/office/powerpoint/2010/main" xmlns="" val="428603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5930900" y="4011425"/>
            <a:ext cx="2286000" cy="892552"/>
          </a:xfrm>
          <a:prstGeom prst="rect">
            <a:avLst/>
          </a:prstGeom>
        </p:spPr>
        <p:txBody>
          <a:bodyPr>
            <a:spAutoFit/>
          </a:bodyPr>
          <a:lstStyle/>
          <a:p>
            <a:pPr defTabSz="457200" fontAlgn="auto">
              <a:spcBef>
                <a:spcPts val="0"/>
              </a:spcBef>
              <a:spcAft>
                <a:spcPts val="0"/>
              </a:spcAft>
            </a:pPr>
            <a:r>
              <a:rPr lang="en-US" sz="2600" dirty="0">
                <a:solidFill>
                  <a:srgbClr val="000000"/>
                </a:solidFill>
                <a:latin typeface="Lucida Grande"/>
                <a:ea typeface="Lucida Grande"/>
                <a:cs typeface="Lucida Grande"/>
              </a:rPr>
              <a:t>Office Theme</a:t>
            </a:r>
            <a:endParaRPr lang="en-US" dirty="0">
              <a:solidFill>
                <a:prstClr val="black"/>
              </a:solidFill>
              <a:latin typeface="Calibri"/>
            </a:endParaRPr>
          </a:p>
        </p:txBody>
      </p:sp>
    </p:spTree>
    <p:extLst>
      <p:ext uri="{BB962C8B-B14F-4D97-AF65-F5344CB8AC3E}">
        <p14:creationId xmlns:p14="http://schemas.microsoft.com/office/powerpoint/2010/main" xmlns="" val="3183496369"/>
      </p:ext>
    </p:extLst>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5930900" y="4011425"/>
            <a:ext cx="2286000" cy="892552"/>
          </a:xfrm>
          <a:prstGeom prst="rect">
            <a:avLst/>
          </a:prstGeom>
        </p:spPr>
        <p:txBody>
          <a:bodyPr>
            <a:spAutoFit/>
          </a:bodyPr>
          <a:lstStyle/>
          <a:p>
            <a:pPr defTabSz="457200" fontAlgn="auto">
              <a:spcBef>
                <a:spcPts val="0"/>
              </a:spcBef>
              <a:spcAft>
                <a:spcPts val="0"/>
              </a:spcAft>
            </a:pPr>
            <a:r>
              <a:rPr lang="en-US" sz="2600" dirty="0">
                <a:solidFill>
                  <a:srgbClr val="000000"/>
                </a:solidFill>
                <a:latin typeface="Lucida Grande"/>
                <a:ea typeface="Lucida Grande"/>
                <a:cs typeface="Lucida Grande"/>
              </a:rPr>
              <a:t>Office Theme</a:t>
            </a:r>
            <a:endParaRPr lang="en-US" dirty="0">
              <a:solidFill>
                <a:prstClr val="black"/>
              </a:solidFill>
              <a:latin typeface="Calibri"/>
            </a:endParaRPr>
          </a:p>
        </p:txBody>
      </p:sp>
    </p:spTree>
    <p:extLst>
      <p:ext uri="{BB962C8B-B14F-4D97-AF65-F5344CB8AC3E}">
        <p14:creationId xmlns="" xmlns:p14="http://schemas.microsoft.com/office/powerpoint/2010/main" val="3183496369"/>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60" y="1919111"/>
            <a:ext cx="3330054" cy="2991555"/>
          </a:xfrm>
        </p:spPr>
        <p:txBody>
          <a:bodyPr/>
          <a:lstStyle/>
          <a:p>
            <a:pPr algn="ctr"/>
            <a:r>
              <a:rPr lang="pl-PL" sz="2500" dirty="0" smtClean="0"/>
              <a:t>Spotkanie informacyjne projektu</a:t>
            </a:r>
            <a:br>
              <a:rPr lang="pl-PL" sz="2500" dirty="0" smtClean="0"/>
            </a:br>
            <a:r>
              <a:rPr lang="pl-PL" sz="2500" i="1" dirty="0" smtClean="0"/>
              <a:t>Podniesienie kompetencji kadry dydaktycznej </a:t>
            </a:r>
            <a:r>
              <a:rPr lang="pl-PL" sz="2500" i="1" dirty="0" smtClean="0"/>
              <a:t>UMK</a:t>
            </a:r>
            <a:br>
              <a:rPr lang="pl-PL" sz="2500" i="1" dirty="0" smtClean="0"/>
            </a:br>
            <a:r>
              <a:rPr lang="pl-PL" sz="2500" b="0" dirty="0" smtClean="0"/>
              <a:t/>
            </a:r>
            <a:br>
              <a:rPr lang="pl-PL" sz="2500" b="0" dirty="0" smtClean="0"/>
            </a:br>
            <a:r>
              <a:rPr lang="pl-PL" sz="2500" b="0" dirty="0" smtClean="0"/>
              <a:t>Zadanie 3 i 4 (</a:t>
            </a:r>
            <a:r>
              <a:rPr lang="pl-PL" sz="2500" b="0" dirty="0" err="1" smtClean="0"/>
              <a:t>WMiI</a:t>
            </a:r>
            <a:r>
              <a:rPr lang="pl-PL" sz="2500" b="0" dirty="0" smtClean="0"/>
              <a:t>)</a:t>
            </a:r>
            <a:endParaRPr lang="en-US" sz="2500" dirty="0"/>
          </a:p>
        </p:txBody>
      </p:sp>
      <p:sp>
        <p:nvSpPr>
          <p:cNvPr id="3" name="Text Placeholder 2"/>
          <p:cNvSpPr>
            <a:spLocks noGrp="1"/>
          </p:cNvSpPr>
          <p:nvPr>
            <p:ph type="body" sz="quarter" idx="11"/>
          </p:nvPr>
        </p:nvSpPr>
        <p:spPr>
          <a:xfrm>
            <a:off x="245661" y="5136447"/>
            <a:ext cx="3513540" cy="399816"/>
          </a:xfrm>
        </p:spPr>
        <p:txBody>
          <a:bodyPr/>
          <a:lstStyle/>
          <a:p>
            <a:pPr algn="ctr"/>
            <a:r>
              <a:rPr lang="pl-PL" dirty="0" smtClean="0"/>
              <a:t>07.02.2018</a:t>
            </a:r>
            <a:endParaRPr lang="en-US" dirty="0"/>
          </a:p>
        </p:txBody>
      </p:sp>
      <p:pic>
        <p:nvPicPr>
          <p:cNvPr id="6" name="Symbol zastępczy zawartości 4" descr="FE_Wiedza_Edukacja_Rozwoj_rgb-1.jpg"/>
          <p:cNvPicPr>
            <a:picLocks noChangeAspect="1"/>
          </p:cNvPicPr>
          <p:nvPr/>
        </p:nvPicPr>
        <p:blipFill>
          <a:blip r:embed="rId2" cstate="print"/>
          <a:srcRect/>
          <a:stretch>
            <a:fillRect/>
          </a:stretch>
        </p:blipFill>
        <p:spPr>
          <a:xfrm>
            <a:off x="45157" y="5733258"/>
            <a:ext cx="5746044" cy="1124741"/>
          </a:xfrm>
          <a:prstGeom prst="rect">
            <a:avLst/>
          </a:prstGeom>
        </p:spPr>
      </p:pic>
    </p:spTree>
    <p:extLst>
      <p:ext uri="{BB962C8B-B14F-4D97-AF65-F5344CB8AC3E}">
        <p14:creationId xmlns:p14="http://schemas.microsoft.com/office/powerpoint/2010/main" xmlns="" val="4054797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Statystyka i eksploracja</a:t>
            </a:r>
            <a:endParaRPr lang="en-US" dirty="0">
              <a:solidFill>
                <a:srgbClr val="7030A0"/>
              </a:solidFill>
            </a:endParaRPr>
          </a:p>
        </p:txBody>
      </p:sp>
      <p:sp>
        <p:nvSpPr>
          <p:cNvPr id="7" name="Symbol zastępczy zawartości 2"/>
          <p:cNvSpPr txBox="1">
            <a:spLocks/>
          </p:cNvSpPr>
          <p:nvPr/>
        </p:nvSpPr>
        <p:spPr bwMode="auto">
          <a:xfrm>
            <a:off x="566738" y="1268760"/>
            <a:ext cx="8028000" cy="47887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dr Agnieszka Goroncy, dr Adrian Falkowski, dr Wojciech Rejchel</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Podstawowe metody statystycznej analizy danych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Przygotowanie danych do analizy</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Statystyka opisowa</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Estymacja i testowanie średnich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Testy nieparametryczne, m.in. testowanie normalności rozkładu</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Eksploracja danych </a:t>
            </a:r>
            <a:b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b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klasyfikacja, estymacja i predykcja danych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Regresja liniowa i logistyczna</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Drzewa klasyfikacyjne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Sieci neuronowe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Grupowanie danych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Ocena jakości modelu</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Oprogramowanie: PS IMAGO (IBM SPSS Statistics)</a:t>
            </a:r>
            <a:endParaRPr kumimoji="0" lang="pl-PL" sz="1800" b="0" i="0" u="none" strike="noStrike" kern="0" cap="none" spc="0" normalizeH="0" baseline="0" noProof="0" dirty="0">
              <a:ln>
                <a:noFill/>
              </a:ln>
              <a:solidFill>
                <a:srgbClr val="002060"/>
              </a:solidFill>
              <a:effectLst/>
              <a:uLnTx/>
              <a:uFillTx/>
              <a:latin typeface="Bookman Old Style" panose="02050604050505020204" pitchFamily="18" charset="0"/>
              <a:ea typeface="+mn-ea"/>
              <a:cs typeface="+mn-cs"/>
            </a:endParaRPr>
          </a:p>
        </p:txBody>
      </p:sp>
    </p:spTree>
    <p:extLst>
      <p:ext uri="{BB962C8B-B14F-4D97-AF65-F5344CB8AC3E}">
        <p14:creationId xmlns="" xmlns:p14="http://schemas.microsoft.com/office/powerpoint/2010/main" val="3916589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Wizualizacja</a:t>
            </a:r>
            <a:endParaRPr lang="en-US" dirty="0">
              <a:solidFill>
                <a:srgbClr val="7030A0"/>
              </a:solidFill>
            </a:endParaRPr>
          </a:p>
        </p:txBody>
      </p:sp>
      <p:sp>
        <p:nvSpPr>
          <p:cNvPr id="6" name="Symbol zastępczy zawartości 2"/>
          <p:cNvSpPr txBox="1">
            <a:spLocks/>
          </p:cNvSpPr>
          <p:nvPr/>
        </p:nvSpPr>
        <p:spPr bwMode="auto">
          <a:xfrm>
            <a:off x="566738" y="1340768"/>
            <a:ext cx="8028000" cy="47167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dr Joanna Karłowska-Pik, dr Bartosz Ziemkiewicz,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mgr Mateusz Topolewski</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Zasady dobrej wizualizacji danych. Typowe błędy </a:t>
            </a:r>
            <a:b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b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w tworzeniu oraz interpretacji wykresów.</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Narzędzia do wizualizacji danych: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program PS IMAGO (IBM SPSS Statistics),</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środowisko R,</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język Python.</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Wczytywanie i przekształcanie zbiorów danych.</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Tworzenie podstawowych wykresów.</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Wykresy trójwymiarowe i animowane.</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Wykresy interaktywne.</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Kartogramy i inne wykresy na mapach.</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endParaRPr kumimoji="0" lang="pl-PL" sz="1600" b="0" i="0" u="none" strike="noStrike" kern="0" cap="none" spc="0" normalizeH="0" baseline="0" noProof="0" dirty="0" smtClean="0">
              <a:ln>
                <a:noFill/>
              </a:ln>
              <a:solidFill>
                <a:srgbClr val="002060"/>
              </a:solidFill>
              <a:effectLst/>
              <a:uLnTx/>
              <a:uFillTx/>
              <a:latin typeface="Bookman Old Style" panose="02050604050505020204" pitchFamily="18" charset="0"/>
            </a:endParaRPr>
          </a:p>
        </p:txBody>
      </p:sp>
    </p:spTree>
    <p:extLst>
      <p:ext uri="{BB962C8B-B14F-4D97-AF65-F5344CB8AC3E}">
        <p14:creationId xmlns="" xmlns:p14="http://schemas.microsoft.com/office/powerpoint/2010/main" val="391658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5" name="Rectangle 2"/>
          <p:cNvSpPr>
            <a:spLocks noGrp="1" noChangeArrowheads="1"/>
          </p:cNvSpPr>
          <p:nvPr>
            <p:ph type="body" idx="4294967295"/>
          </p:nvPr>
        </p:nvSpPr>
        <p:spPr>
          <a:xfrm>
            <a:off x="1043608" y="1628800"/>
            <a:ext cx="7632848" cy="4082556"/>
          </a:xfrm>
          <a:prstGeom prst="rect">
            <a:avLst/>
          </a:prstGeom>
        </p:spPr>
        <p:txBody>
          <a:bodyPr lIns="0" tIns="0" rIns="0" bIns="0"/>
          <a:lstStyle/>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dirty="0" smtClean="0">
                <a:solidFill>
                  <a:srgbClr val="C00000"/>
                </a:solidFill>
              </a:rPr>
              <a:t>Zapraszamy do uczestniczenia </a:t>
            </a:r>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dirty="0" smtClean="0">
                <a:solidFill>
                  <a:srgbClr val="C00000"/>
                </a:solidFill>
              </a:rPr>
              <a:t>w naszych kursach!</a:t>
            </a:r>
            <a:endParaRPr lang="pl-PL" altLang="pl-PL" sz="2800" b="1" dirty="0" smtClean="0">
              <a:solidFill>
                <a:srgbClr val="C00000"/>
              </a:solidFill>
            </a:endParaRPr>
          </a:p>
          <a:p>
            <a:pPr algn="r">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dirty="0" smtClean="0"/>
          </a:p>
          <a:p>
            <a:pPr algn="ctr" eaLnBrk="1" hangingPunct="1">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dirty="0" smtClean="0"/>
          </a:p>
        </p:txBody>
      </p:sp>
    </p:spTree>
    <p:extLst>
      <p:ext uri="{BB962C8B-B14F-4D97-AF65-F5344CB8AC3E}">
        <p14:creationId xmlns="" xmlns:p14="http://schemas.microsoft.com/office/powerpoint/2010/main" val="3916589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Obszary kompetencji objęte kursami</a:t>
            </a:r>
            <a:endParaRPr lang="en-US" dirty="0">
              <a:solidFill>
                <a:srgbClr val="7030A0"/>
              </a:solidFill>
            </a:endParaRPr>
          </a:p>
        </p:txBody>
      </p:sp>
      <p:sp>
        <p:nvSpPr>
          <p:cNvPr id="13" name="Symbol zastępczy zawartości 2">
            <a:extLst>
              <a:ext uri="{FF2B5EF4-FFF2-40B4-BE49-F238E27FC236}">
                <a16:creationId xmlns="" xmlns:a16="http://schemas.microsoft.com/office/drawing/2014/main" id="{AE7A146F-9263-4086-B41F-2B0210C00B6B}"/>
              </a:ext>
            </a:extLst>
          </p:cNvPr>
          <p:cNvSpPr>
            <a:spLocks noGrp="1"/>
          </p:cNvSpPr>
          <p:nvPr>
            <p:ph type="body" sz="quarter" idx="22"/>
          </p:nvPr>
        </p:nvSpPr>
        <p:spPr>
          <a:xfrm>
            <a:off x="352588" y="1772815"/>
            <a:ext cx="8418879" cy="4910073"/>
          </a:xfrm>
        </p:spPr>
        <p:txBody>
          <a:bodyPr numCol="1">
            <a:noAutofit/>
          </a:bodyPr>
          <a:lstStyle/>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1800" b="1" kern="0" dirty="0" smtClean="0">
                <a:solidFill>
                  <a:srgbClr val="002060"/>
                </a:solidFill>
                <a:latin typeface="Bookman Old Style" panose="02050604050505020204" pitchFamily="18" charset="0"/>
              </a:rPr>
              <a:t>KADRA - zadanie 3. </a:t>
            </a:r>
          </a:p>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1800" kern="0" dirty="0" smtClean="0">
              <a:solidFill>
                <a:srgbClr val="002060"/>
              </a:solidFill>
              <a:latin typeface="Bookman Old Style" panose="02050604050505020204" pitchFamily="18" charset="0"/>
            </a:endParaRPr>
          </a:p>
          <a:p>
            <a:pPr marL="908050" lvl="1" indent="-436563"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000" kern="0" dirty="0" smtClean="0">
                <a:solidFill>
                  <a:srgbClr val="002060"/>
                </a:solidFill>
                <a:latin typeface="Bookman Old Style" panose="02050604050505020204" pitchFamily="18" charset="0"/>
              </a:rPr>
              <a:t>Działania w zakresie kompetencji dotyczących </a:t>
            </a:r>
          </a:p>
          <a:p>
            <a:pPr marL="908050" lvl="1" indent="-436563"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000" kern="0" dirty="0" smtClean="0">
                <a:solidFill>
                  <a:srgbClr val="C00000"/>
                </a:solidFill>
                <a:latin typeface="Bookman Old Style" panose="02050604050505020204" pitchFamily="18" charset="0"/>
              </a:rPr>
              <a:t>umiejętności informatycznych</a:t>
            </a:r>
          </a:p>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1800" kern="0" dirty="0" smtClean="0">
              <a:solidFill>
                <a:srgbClr val="002060"/>
              </a:solidFill>
              <a:latin typeface="Bookman Old Style" panose="02050604050505020204" pitchFamily="18" charset="0"/>
            </a:endParaRPr>
          </a:p>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1800" kern="0" dirty="0" smtClean="0">
              <a:solidFill>
                <a:srgbClr val="002060"/>
              </a:solidFill>
              <a:latin typeface="Bookman Old Style" panose="02050604050505020204" pitchFamily="18" charset="0"/>
            </a:endParaRPr>
          </a:p>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1800" b="1" kern="0" dirty="0" smtClean="0">
                <a:solidFill>
                  <a:srgbClr val="002060"/>
                </a:solidFill>
                <a:latin typeface="Bookman Old Style" panose="02050604050505020204" pitchFamily="18" charset="0"/>
              </a:rPr>
              <a:t>KADRA - zadanie 4. </a:t>
            </a:r>
          </a:p>
          <a:p>
            <a:pPr marL="469900" lvl="0" indent="-469900"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1800" kern="0" dirty="0" smtClean="0">
              <a:solidFill>
                <a:srgbClr val="002060"/>
              </a:solidFill>
              <a:latin typeface="Bookman Old Style" panose="02050604050505020204" pitchFamily="18" charset="0"/>
            </a:endParaRPr>
          </a:p>
          <a:p>
            <a:pPr marL="908050" lvl="1" indent="-436563"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000" kern="0" dirty="0" smtClean="0">
                <a:solidFill>
                  <a:srgbClr val="002060"/>
                </a:solidFill>
                <a:latin typeface="Bookman Old Style" panose="02050604050505020204" pitchFamily="18" charset="0"/>
              </a:rPr>
              <a:t>Działania w zakresie kompetencji dotyczących </a:t>
            </a:r>
          </a:p>
          <a:p>
            <a:pPr marL="908050" lvl="1" indent="-436563" defTabSz="914400" fontAlgn="base">
              <a:spcAft>
                <a:spcPct val="0"/>
              </a:spcAft>
              <a:buClr>
                <a:srgbClr val="CC0000"/>
              </a:buClr>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000" kern="0" dirty="0" smtClean="0">
                <a:solidFill>
                  <a:srgbClr val="C00000"/>
                </a:solidFill>
                <a:latin typeface="Bookman Old Style" panose="02050604050505020204" pitchFamily="18" charset="0"/>
              </a:rPr>
              <a:t>zarządzania informacją</a:t>
            </a:r>
            <a:endParaRPr lang="pl-PL" sz="1800" dirty="0"/>
          </a:p>
        </p:txBody>
      </p:sp>
    </p:spTree>
    <p:extLst>
      <p:ext uri="{BB962C8B-B14F-4D97-AF65-F5344CB8AC3E}">
        <p14:creationId xmlns="" xmlns:p14="http://schemas.microsoft.com/office/powerpoint/2010/main" val="391658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Oferta kursów</a:t>
            </a:r>
            <a:endParaRPr lang="en-US" dirty="0">
              <a:solidFill>
                <a:srgbClr val="7030A0"/>
              </a:solidFill>
            </a:endParaRPr>
          </a:p>
        </p:txBody>
      </p:sp>
      <p:sp>
        <p:nvSpPr>
          <p:cNvPr id="7" name="Symbol zastępczy zawartości 2"/>
          <p:cNvSpPr txBox="1">
            <a:spLocks/>
          </p:cNvSpPr>
          <p:nvPr/>
        </p:nvSpPr>
        <p:spPr bwMode="auto">
          <a:xfrm>
            <a:off x="4788024" y="1556792"/>
            <a:ext cx="4032448" cy="49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indent="-469900" eaLnBrk="0" hangingPunct="0">
              <a:spcBef>
                <a:spcPts val="1200"/>
              </a:spcBef>
              <a:buClr>
                <a:schemeClr val="accent2"/>
              </a:buClr>
            </a:pPr>
            <a:r>
              <a:rPr lang="pl-PL" b="1" dirty="0" smtClean="0">
                <a:solidFill>
                  <a:srgbClr val="002060"/>
                </a:solidFill>
                <a:latin typeface="Bookman Old Style" panose="02050604050505020204" pitchFamily="18" charset="0"/>
              </a:rPr>
              <a:t>Doświadczeni pracownicy</a:t>
            </a:r>
          </a:p>
          <a:p>
            <a:pPr marL="469900" indent="-469900" eaLnBrk="0" hangingPunct="0">
              <a:spcBef>
                <a:spcPts val="1200"/>
              </a:spcBef>
              <a:buClr>
                <a:schemeClr val="accent2"/>
              </a:buClr>
              <a:buFont typeface="+mj-lt"/>
              <a:buAutoNum type="arabicPeriod"/>
            </a:pPr>
            <a:endParaRPr lang="pl-PL" dirty="0" smtClean="0">
              <a:solidFill>
                <a:srgbClr val="002060"/>
              </a:solidFill>
              <a:latin typeface="Bookman Old Style" panose="02050604050505020204" pitchFamily="18" charset="0"/>
            </a:endParaRPr>
          </a:p>
          <a:p>
            <a:pPr marL="469900" indent="-469900" eaLnBrk="0" hangingPunct="0">
              <a:spcBef>
                <a:spcPts val="1200"/>
              </a:spcBef>
              <a:buClr>
                <a:schemeClr val="accent2"/>
              </a:buClr>
              <a:buFont typeface="+mj-lt"/>
              <a:buAutoNum type="arabicPeriod"/>
            </a:pPr>
            <a:r>
              <a:rPr lang="pl-PL" dirty="0" smtClean="0">
                <a:solidFill>
                  <a:srgbClr val="002060"/>
                </a:solidFill>
                <a:latin typeface="Bookman Old Style" panose="02050604050505020204" pitchFamily="18" charset="0"/>
              </a:rPr>
              <a:t>Nowoczesne metody tworzenia interaktywnych prezentacji multimedialnych</a:t>
            </a:r>
          </a:p>
          <a:p>
            <a:pPr marL="469900" indent="-469900" eaLnBrk="0" hangingPunct="0">
              <a:spcBef>
                <a:spcPts val="1200"/>
              </a:spcBef>
              <a:buClr>
                <a:schemeClr val="accent2"/>
              </a:buClr>
              <a:buFont typeface="+mj-lt"/>
              <a:buAutoNum type="arabicPeriod"/>
            </a:pPr>
            <a:r>
              <a:rPr lang="pl-PL" dirty="0" smtClean="0">
                <a:solidFill>
                  <a:srgbClr val="002060"/>
                </a:solidFill>
                <a:latin typeface="Bookman Old Style" panose="02050604050505020204" pitchFamily="18" charset="0"/>
              </a:rPr>
              <a:t>Współczesne systemy informatyczne wspomagające dydaktykę</a:t>
            </a: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endParaRPr kumimoji="0" lang="pl-PL" sz="1600" b="0" i="0" u="none" strike="noStrike" kern="0" cap="none" spc="0" normalizeH="0" baseline="0" noProof="0" dirty="0">
              <a:ln>
                <a:noFill/>
              </a:ln>
              <a:solidFill>
                <a:srgbClr val="002060"/>
              </a:solidFill>
              <a:effectLst/>
              <a:uLnTx/>
              <a:uFillTx/>
              <a:latin typeface="Bookman Old Style" panose="02050604050505020204" pitchFamily="18" charset="0"/>
              <a:ea typeface="+mn-ea"/>
              <a:cs typeface="+mn-cs"/>
            </a:endParaRPr>
          </a:p>
        </p:txBody>
      </p:sp>
      <p:sp>
        <p:nvSpPr>
          <p:cNvPr id="9" name="Symbol zastępczy zawartości 2"/>
          <p:cNvSpPr txBox="1">
            <a:spLocks/>
          </p:cNvSpPr>
          <p:nvPr/>
        </p:nvSpPr>
        <p:spPr bwMode="auto">
          <a:xfrm>
            <a:off x="611560" y="1556792"/>
            <a:ext cx="4005262" cy="45719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ts val="1200"/>
              </a:spcBef>
              <a:spcAft>
                <a:spcPct val="0"/>
              </a:spcAft>
              <a:buClr>
                <a:schemeClr val="accent2"/>
              </a:buClr>
              <a:buSzTx/>
              <a:buFont typeface="Wingdings" pitchFamily="2" charset="2"/>
              <a:buNone/>
              <a:tabLst/>
              <a:defRPr/>
            </a:pPr>
            <a:r>
              <a:rPr kumimoji="0" lang="pl-PL" sz="1800" b="1"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Młodzi pracownicy</a:t>
            </a: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endPar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Zdalne nauczanie w praktyce</a:t>
            </a: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Tworzenie stron oraz </a:t>
            </a:r>
            <a:r>
              <a:rPr kumimoji="0" lang="pl-PL" sz="1800" b="0" i="0" u="none" strike="noStrike" kern="0" cap="none" spc="0" normalizeH="0" baseline="0" noProof="0" dirty="0" err="1" smtClean="0">
                <a:ln>
                  <a:noFill/>
                </a:ln>
                <a:solidFill>
                  <a:srgbClr val="002060"/>
                </a:solidFill>
                <a:effectLst/>
                <a:uLnTx/>
                <a:uFillTx/>
                <a:latin typeface="Bookman Old Style" panose="02050604050505020204" pitchFamily="18" charset="0"/>
                <a:ea typeface="+mn-ea"/>
                <a:cs typeface="+mn-cs"/>
              </a:rPr>
              <a:t>blogów</a:t>
            </a: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 internetowych, wykorzystanie mediów </a:t>
            </a:r>
            <a:r>
              <a:rPr kumimoji="0" lang="pl-PL" sz="1800" b="0" i="0" u="none" strike="noStrike" kern="0" cap="none" spc="0" normalizeH="0" baseline="0" noProof="0" dirty="0" err="1" smtClean="0">
                <a:ln>
                  <a:noFill/>
                </a:ln>
                <a:solidFill>
                  <a:srgbClr val="002060"/>
                </a:solidFill>
                <a:effectLst/>
                <a:uLnTx/>
                <a:uFillTx/>
                <a:latin typeface="Bookman Old Style" panose="02050604050505020204" pitchFamily="18" charset="0"/>
                <a:ea typeface="+mn-ea"/>
                <a:cs typeface="+mn-cs"/>
              </a:rPr>
              <a:t>społecznościowych</a:t>
            </a: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 w dydaktyce</a:t>
            </a: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Statystyka i eksploracja danych</a:t>
            </a:r>
          </a:p>
          <a:p>
            <a:pPr marL="469900" marR="0" lvl="0" indent="-469900" algn="l" defTabSz="914400" rtl="0" eaLnBrk="0" fontAlgn="base" latinLnBrk="0" hangingPunct="0">
              <a:lnSpc>
                <a:spcPct val="100000"/>
              </a:lnSpc>
              <a:spcBef>
                <a:spcPts val="1200"/>
              </a:spcBef>
              <a:spcAft>
                <a:spcPct val="0"/>
              </a:spcAft>
              <a:buClr>
                <a:schemeClr val="accent2"/>
              </a:buClr>
              <a:buSzTx/>
              <a:buFont typeface="+mj-lt"/>
              <a:buAutoNum type="arabicPeriod"/>
              <a:tabLst/>
              <a:defRPr/>
            </a:pPr>
            <a:r>
              <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rPr>
              <a:t>Techniki i narzędzia wizualizacji dużych zbiorów danych</a:t>
            </a:r>
          </a:p>
        </p:txBody>
      </p:sp>
    </p:spTree>
    <p:extLst>
      <p:ext uri="{BB962C8B-B14F-4D97-AF65-F5344CB8AC3E}">
        <p14:creationId xmlns="" xmlns:p14="http://schemas.microsoft.com/office/powerpoint/2010/main" val="3916589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6" name="Rectangle 2"/>
          <p:cNvSpPr>
            <a:spLocks noGrp="1" noChangeArrowheads="1"/>
          </p:cNvSpPr>
          <p:nvPr>
            <p:ph type="body" idx="4294967295"/>
          </p:nvPr>
        </p:nvSpPr>
        <p:spPr>
          <a:xfrm>
            <a:off x="1043608" y="1628800"/>
            <a:ext cx="7632848" cy="4082556"/>
          </a:xfrm>
          <a:prstGeom prst="rect">
            <a:avLst/>
          </a:prstGeom>
        </p:spPr>
        <p:txBody>
          <a:bodyPr lIns="0" tIns="0" rIns="0" bIns="0"/>
          <a:lstStyle/>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dirty="0" smtClean="0">
                <a:solidFill>
                  <a:srgbClr val="C00000"/>
                </a:solidFill>
              </a:rPr>
              <a:t>KADRA - zadanie </a:t>
            </a:r>
            <a:r>
              <a:rPr lang="pl-PL" sz="2800" dirty="0">
                <a:solidFill>
                  <a:srgbClr val="C00000"/>
                </a:solidFill>
              </a:rPr>
              <a:t>3. </a:t>
            </a:r>
            <a:endParaRPr lang="pl-PL" sz="2800" dirty="0" smtClean="0">
              <a:solidFill>
                <a:srgbClr val="C00000"/>
              </a:solidFill>
            </a:endParaRPr>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b="1" dirty="0" smtClean="0">
                <a:solidFill>
                  <a:srgbClr val="C00000"/>
                </a:solidFill>
              </a:rPr>
              <a:t>Działania </a:t>
            </a:r>
            <a:r>
              <a:rPr lang="pl-PL" sz="2800" b="1" dirty="0">
                <a:solidFill>
                  <a:srgbClr val="C00000"/>
                </a:solidFill>
              </a:rPr>
              <a:t>w zakresie kompetencji </a:t>
            </a:r>
            <a:endParaRPr lang="pl-PL" sz="2800" b="1" dirty="0" smtClean="0">
              <a:solidFill>
                <a:srgbClr val="C00000"/>
              </a:solidFill>
            </a:endParaRPr>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b="1" dirty="0" smtClean="0">
                <a:solidFill>
                  <a:srgbClr val="C00000"/>
                </a:solidFill>
              </a:rPr>
              <a:t>dot</a:t>
            </a:r>
            <a:r>
              <a:rPr lang="pl-PL" sz="2800" b="1" dirty="0">
                <a:solidFill>
                  <a:srgbClr val="C00000"/>
                </a:solidFill>
              </a:rPr>
              <a:t>. umiejętności </a:t>
            </a:r>
            <a:r>
              <a:rPr lang="pl-PL" sz="2800" b="1" dirty="0" smtClean="0">
                <a:solidFill>
                  <a:srgbClr val="C00000"/>
                </a:solidFill>
              </a:rPr>
              <a:t>informatycznych</a:t>
            </a:r>
            <a:endParaRPr lang="pl-PL" altLang="pl-PL" sz="2900" b="1" dirty="0" smtClean="0">
              <a:solidFill>
                <a:srgbClr val="C00000"/>
              </a:solidFill>
            </a:endParaRPr>
          </a:p>
          <a:p>
            <a:pPr algn="ctr" eaLnBrk="1" hangingPunct="1">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2900" dirty="0" smtClean="0">
              <a:solidFill>
                <a:srgbClr val="C00000"/>
              </a:solidFill>
            </a:endParaRPr>
          </a:p>
          <a:p>
            <a:pPr algn="r">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dirty="0" smtClean="0"/>
          </a:p>
          <a:p>
            <a:pPr algn="ctr" eaLnBrk="1" hangingPunct="1">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dirty="0" smtClean="0"/>
          </a:p>
        </p:txBody>
      </p:sp>
    </p:spTree>
    <p:extLst>
      <p:ext uri="{BB962C8B-B14F-4D97-AF65-F5344CB8AC3E}">
        <p14:creationId xmlns="" xmlns:p14="http://schemas.microsoft.com/office/powerpoint/2010/main" val="391658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Zdalne </a:t>
            </a:r>
            <a:r>
              <a:rPr lang="pl-PL" dirty="0" smtClean="0">
                <a:solidFill>
                  <a:srgbClr val="7030A0"/>
                </a:solidFill>
              </a:rPr>
              <a:t>nauczanie w praktyce</a:t>
            </a:r>
            <a:endParaRPr lang="en-US" dirty="0">
              <a:solidFill>
                <a:srgbClr val="7030A0"/>
              </a:solidFill>
            </a:endParaRPr>
          </a:p>
        </p:txBody>
      </p:sp>
      <p:sp>
        <p:nvSpPr>
          <p:cNvPr id="8" name="Symbol zastępczy zawartości 2"/>
          <p:cNvSpPr txBox="1">
            <a:spLocks/>
          </p:cNvSpPr>
          <p:nvPr/>
        </p:nvSpPr>
        <p:spPr bwMode="auto">
          <a:xfrm>
            <a:off x="611560" y="1340768"/>
            <a:ext cx="8253734" cy="49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kurs: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1"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	</a:t>
            </a:r>
            <a:r>
              <a:rPr kumimoji="0" lang="pl-PL" sz="14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mgr Bożena Bednarek-Michalska (BU), dr Anna Beata Kwiatkowska (WMiI), dr hab. Rafał Moczkodan (WH), mgr Andrzej Polewczyński (WMiI), prof. dr hab. Maciej M. Sysło (WMiI), dr hab. Monika Wałachowska (WPiA), dr Bartosz Ziemkiewicz (WMiI) </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pl-PL" sz="14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Nasze doświadczenie: RSEI, KNO, COME, KRK, UCNTN, WZROST</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Zajęcia stacjonarne: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tworzeniu nowoczesnych materiałów dydaktycznych z wykorzystaniem nowych technologii,</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aspekty prawne i zasady korzystania ze źródeł z bibliotecznych przy tworzeniu materiałów.</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Zajęcia mieszane: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mapy myśli, telekonferencje,  zasoby w chmurze,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zarządzanie materiałami dydaktycznymi i zadaniami dla studentów na platformie do e-nauczania,</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projektowanie scenariuszy zajęć,</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przykłady dobrych praktyk.</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endPar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endParaRP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endPar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endParaRPr>
          </a:p>
        </p:txBody>
      </p:sp>
    </p:spTree>
    <p:extLst>
      <p:ext uri="{BB962C8B-B14F-4D97-AF65-F5344CB8AC3E}">
        <p14:creationId xmlns="" xmlns:p14="http://schemas.microsoft.com/office/powerpoint/2010/main" val="391658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Strony </a:t>
            </a:r>
            <a:r>
              <a:rPr lang="pl-PL" dirty="0" smtClean="0">
                <a:solidFill>
                  <a:srgbClr val="7030A0"/>
                </a:solidFill>
              </a:rPr>
              <a:t>i </a:t>
            </a:r>
            <a:r>
              <a:rPr lang="pl-PL" dirty="0" err="1" smtClean="0">
                <a:solidFill>
                  <a:srgbClr val="7030A0"/>
                </a:solidFill>
              </a:rPr>
              <a:t>blogi</a:t>
            </a:r>
            <a:endParaRPr lang="en-US" dirty="0">
              <a:solidFill>
                <a:srgbClr val="7030A0"/>
              </a:solidFill>
            </a:endParaRPr>
          </a:p>
        </p:txBody>
      </p:sp>
      <p:sp>
        <p:nvSpPr>
          <p:cNvPr id="6" name="Symbol zastępczy zawartości 2"/>
          <p:cNvSpPr txBox="1">
            <a:spLocks/>
          </p:cNvSpPr>
          <p:nvPr/>
        </p:nvSpPr>
        <p:spPr bwMode="auto">
          <a:xfrm>
            <a:off x="566738" y="1484784"/>
            <a:ext cx="8028000" cy="4572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kurs:  </a:t>
            </a: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mgr Maciej Koziński</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Podstawy działania technologii WWW: serwer, protokół HTTP, przeglądarka – jak działają.</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Podstawy opisu i funkcjonalności stron: HTML5, CSS, Javascript.</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Podstawy zarządzania i zastosowania platformy zarządzania treścią (CMS):</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witryny webowe, </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blogi (Wordpress, Drupal).</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Podstawy zarządzania i zastosowania platformy zarządzania wiedzą typu Wiki,</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Integracja własnych treści z mediami społecznościowymi (RSS, programowanie publikacji).</a:t>
            </a:r>
            <a:endParaRPr kumimoji="0" lang="pl-PL" sz="1800" b="0" i="0" u="none" strike="noStrike" kern="0" cap="none" spc="0" normalizeH="0" baseline="0" noProof="0" dirty="0" smtClean="0">
              <a:ln>
                <a:noFill/>
              </a:ln>
              <a:solidFill>
                <a:srgbClr val="002060"/>
              </a:solidFill>
              <a:effectLst/>
              <a:uLnTx/>
              <a:uFillTx/>
              <a:latin typeface="Bookman Old Style" panose="02050604050505020204" pitchFamily="18" charset="0"/>
              <a:ea typeface="+mn-ea"/>
              <a:cs typeface="+mn-cs"/>
            </a:endParaRPr>
          </a:p>
        </p:txBody>
      </p:sp>
    </p:spTree>
    <p:extLst>
      <p:ext uri="{BB962C8B-B14F-4D97-AF65-F5344CB8AC3E}">
        <p14:creationId xmlns="" xmlns:p14="http://schemas.microsoft.com/office/powerpoint/2010/main" val="3916589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Prezentacje</a:t>
            </a:r>
            <a:endParaRPr lang="en-US" dirty="0">
              <a:solidFill>
                <a:srgbClr val="7030A0"/>
              </a:solidFill>
            </a:endParaRPr>
          </a:p>
        </p:txBody>
      </p:sp>
      <p:sp>
        <p:nvSpPr>
          <p:cNvPr id="7" name="Symbol zastępczy zawartości 2"/>
          <p:cNvSpPr txBox="1">
            <a:spLocks/>
          </p:cNvSpPr>
          <p:nvPr/>
        </p:nvSpPr>
        <p:spPr bwMode="auto">
          <a:xfrm>
            <a:off x="566738" y="1484784"/>
            <a:ext cx="8028000" cy="4572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kurs: </a:t>
            </a: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dr Sławomir Zelek (WFAiIS)</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Ogólne zasady tworzenia prezentacji.</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Przygotowanie materiałów multimedialnych: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obraz (grafika wektorowa i rastrowa),</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dźwięk,</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film.</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Tworzenie prezentacji:</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PowerPoint (najbardziej rozpowszechniony format),</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L</a:t>
            </a:r>
            <a:r>
              <a:rPr kumimoji="0" lang="pl-PL" sz="2800" b="0" i="0" u="none" strike="noStrike" kern="0" cap="none" spc="0" normalizeH="0" baseline="10000" noProof="0" smtClean="0">
                <a:ln>
                  <a:noFill/>
                </a:ln>
                <a:solidFill>
                  <a:srgbClr val="002060"/>
                </a:solidFill>
                <a:effectLst/>
                <a:uLnTx/>
                <a:uFillTx/>
                <a:latin typeface="Bookman Old Style" panose="02050604050505020204" pitchFamily="18" charset="0"/>
              </a:rPr>
              <a:t>A</a:t>
            </a: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T</a:t>
            </a:r>
            <a:r>
              <a:rPr kumimoji="0" lang="pl-PL" sz="2800" b="0" i="0" u="none" strike="noStrike" kern="0" cap="none" spc="0" normalizeH="0" baseline="-20000" noProof="0" smtClean="0">
                <a:ln>
                  <a:noFill/>
                </a:ln>
                <a:solidFill>
                  <a:srgbClr val="002060"/>
                </a:solidFill>
                <a:effectLst/>
                <a:uLnTx/>
                <a:uFillTx/>
                <a:latin typeface="Bookman Old Style" panose="02050604050505020204" pitchFamily="18" charset="0"/>
              </a:rPr>
              <a:t>E</a:t>
            </a: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X (we formacie pdf),</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Prezi (we  formacie Flash),</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Xerte (na potrzeby platform e-learningowych).</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dirty="0">
              <a:ln>
                <a:noFill/>
              </a:ln>
              <a:solidFill>
                <a:srgbClr val="002060"/>
              </a:solidFill>
              <a:effectLst/>
              <a:uLnTx/>
              <a:uFillTx/>
              <a:latin typeface="Bookman Old Style" panose="02050604050505020204" pitchFamily="18" charset="0"/>
              <a:ea typeface="+mn-ea"/>
              <a:cs typeface="+mn-cs"/>
            </a:endParaRPr>
          </a:p>
        </p:txBody>
      </p:sp>
    </p:spTree>
    <p:extLst>
      <p:ext uri="{BB962C8B-B14F-4D97-AF65-F5344CB8AC3E}">
        <p14:creationId xmlns="" xmlns:p14="http://schemas.microsoft.com/office/powerpoint/2010/main" val="3916589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12" name="Text Placeholder 4"/>
          <p:cNvSpPr>
            <a:spLocks noGrp="1"/>
          </p:cNvSpPr>
          <p:nvPr>
            <p:ph type="body" sz="quarter" idx="23"/>
          </p:nvPr>
        </p:nvSpPr>
        <p:spPr>
          <a:xfrm>
            <a:off x="352588" y="776607"/>
            <a:ext cx="5867399" cy="541206"/>
          </a:xfrm>
        </p:spPr>
        <p:txBody>
          <a:bodyPr/>
          <a:lstStyle/>
          <a:p>
            <a:r>
              <a:rPr lang="pl-PL" dirty="0" smtClean="0">
                <a:solidFill>
                  <a:srgbClr val="7030A0"/>
                </a:solidFill>
              </a:rPr>
              <a:t>Wspomaganie </a:t>
            </a:r>
            <a:r>
              <a:rPr lang="pl-PL" dirty="0" smtClean="0">
                <a:solidFill>
                  <a:srgbClr val="7030A0"/>
                </a:solidFill>
              </a:rPr>
              <a:t>dydaktyki</a:t>
            </a:r>
            <a:endParaRPr lang="en-US" dirty="0">
              <a:solidFill>
                <a:srgbClr val="7030A0"/>
              </a:solidFill>
            </a:endParaRPr>
          </a:p>
        </p:txBody>
      </p:sp>
      <p:sp>
        <p:nvSpPr>
          <p:cNvPr id="6" name="Symbol zastępczy zawartości 2"/>
          <p:cNvSpPr txBox="1">
            <a:spLocks/>
          </p:cNvSpPr>
          <p:nvPr/>
        </p:nvSpPr>
        <p:spPr bwMode="auto">
          <a:xfrm>
            <a:off x="566738" y="1628800"/>
            <a:ext cx="8028000" cy="4428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Prowadzący kurs: </a:t>
            </a:r>
            <a:r>
              <a:rPr kumimoji="0" lang="pl-PL" sz="1800" b="0" i="0" u="none" strike="noStrike" kern="0" cap="none" spc="0" normalizeH="0" baseline="0" noProof="0" smtClean="0">
                <a:ln>
                  <a:noFill/>
                </a:ln>
                <a:solidFill>
                  <a:srgbClr val="C00000"/>
                </a:solidFill>
                <a:effectLst/>
                <a:uLnTx/>
                <a:uFillTx/>
                <a:latin typeface="Bookman Old Style" panose="02050604050505020204" pitchFamily="18" charset="0"/>
                <a:ea typeface="+mn-ea"/>
                <a:cs typeface="+mn-cs"/>
              </a:rPr>
              <a:t>dr Grzegorz Marczak (WMiI)</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Omówienie darmowych platform wykorzystywanych w dydaktyce w celu ułatwienia prowadzenia oraz uatrakcyjnienia zajęć: </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Liferay Portal, </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Moodle,</a:t>
            </a:r>
          </a:p>
          <a:p>
            <a:pPr marL="908050" marR="0" lvl="1" indent="-436563" algn="l" defTabSz="914400" rtl="0" eaLnBrk="0" fontAlgn="base" latinLnBrk="0" hangingPunct="0">
              <a:lnSpc>
                <a:spcPct val="100000"/>
              </a:lnSpc>
              <a:spcBef>
                <a:spcPct val="20000"/>
              </a:spcBef>
              <a:spcAft>
                <a:spcPct val="0"/>
              </a:spcAft>
              <a:buClr>
                <a:schemeClr val="accent2"/>
              </a:buClr>
              <a:buSzTx/>
              <a:buFont typeface="Wingdings" pitchFamily="2" charset="2"/>
              <a:buChar char="n"/>
              <a:tabLst/>
              <a:defRPr/>
            </a:pPr>
            <a:r>
              <a:rPr kumimoji="0" lang="pl-PL" sz="1600" b="0" i="0" u="none" strike="noStrike" kern="0" cap="none" spc="0" normalizeH="0" baseline="0" noProof="0" smtClean="0">
                <a:ln>
                  <a:noFill/>
                </a:ln>
                <a:solidFill>
                  <a:srgbClr val="002060"/>
                </a:solidFill>
                <a:effectLst/>
                <a:uLnTx/>
                <a:uFillTx/>
                <a:latin typeface="Bookman Old Style" panose="02050604050505020204" pitchFamily="18" charset="0"/>
              </a:rPr>
              <a:t>ownCloud.</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Przedstawienie przykładowych scenariuszy z zastosowaniem  tych rozwiązań podczas zajęć dydaktycznych.</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Spojrzenie na omawiane zagadnienia z perspektywy studenta/ucznia, nauczyciela oraz administratora tych usług.</a:t>
            </a: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r>
              <a:rPr kumimoji="0" lang="pl-PL" sz="1800" b="0" i="0" u="none" strike="noStrike" kern="0" cap="none" spc="0" normalizeH="0" baseline="0" noProof="0" smtClean="0">
                <a:ln>
                  <a:noFill/>
                </a:ln>
                <a:solidFill>
                  <a:srgbClr val="002060"/>
                </a:solidFill>
                <a:effectLst/>
                <a:uLnTx/>
                <a:uFillTx/>
                <a:latin typeface="Bookman Old Style" panose="02050604050505020204" pitchFamily="18" charset="0"/>
                <a:ea typeface="+mn-ea"/>
                <a:cs typeface="+mn-cs"/>
              </a:rPr>
              <a:t>Konfiguracja i dostosowanie platform do własnych potrzeb oraz radzenia sobie z najczęściej spotykanymi problemami.</a:t>
            </a:r>
            <a:endParaRPr kumimoji="0" lang="pl-PL" sz="1800" b="0" i="0" u="none" strike="noStrike" kern="0" cap="none" spc="0" normalizeH="0" baseline="0" noProof="0" dirty="0">
              <a:ln>
                <a:noFill/>
              </a:ln>
              <a:solidFill>
                <a:srgbClr val="002060"/>
              </a:solidFill>
              <a:effectLst/>
              <a:uLnTx/>
              <a:uFillTx/>
              <a:latin typeface="Bookman Old Style" panose="02050604050505020204" pitchFamily="18" charset="0"/>
              <a:ea typeface="+mn-ea"/>
              <a:cs typeface="+mn-cs"/>
            </a:endParaRPr>
          </a:p>
        </p:txBody>
      </p:sp>
    </p:spTree>
    <p:extLst>
      <p:ext uri="{BB962C8B-B14F-4D97-AF65-F5344CB8AC3E}">
        <p14:creationId xmlns="" xmlns:p14="http://schemas.microsoft.com/office/powerpoint/2010/main" val="391658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460166" y="113131"/>
            <a:ext cx="5877133" cy="428735"/>
          </a:xfrm>
        </p:spPr>
        <p:txBody>
          <a:bodyPr/>
          <a:lstStyle/>
          <a:p>
            <a:r>
              <a:rPr lang="pl-PL" sz="1600" dirty="0" smtClean="0"/>
              <a:t>Wydział Matematyki i Informatyki</a:t>
            </a:r>
          </a:p>
        </p:txBody>
      </p:sp>
      <p:sp>
        <p:nvSpPr>
          <p:cNvPr id="4" name="Rectangle 2"/>
          <p:cNvSpPr>
            <a:spLocks noGrp="1" noChangeArrowheads="1"/>
          </p:cNvSpPr>
          <p:nvPr>
            <p:ph type="body" idx="4294967295"/>
          </p:nvPr>
        </p:nvSpPr>
        <p:spPr>
          <a:xfrm>
            <a:off x="1043608" y="1628800"/>
            <a:ext cx="7632848" cy="4082556"/>
          </a:xfrm>
          <a:prstGeom prst="rect">
            <a:avLst/>
          </a:prstGeom>
        </p:spPr>
        <p:txBody>
          <a:bodyPr lIns="0" tIns="0" rIns="0" bIns="0"/>
          <a:lstStyle/>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sz="2800" dirty="0" smtClean="0"/>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dirty="0" smtClean="0">
                <a:solidFill>
                  <a:srgbClr val="C00000"/>
                </a:solidFill>
              </a:rPr>
              <a:t>KADRA - zadanie </a:t>
            </a:r>
            <a:r>
              <a:rPr lang="pl-PL" sz="2800" dirty="0">
                <a:solidFill>
                  <a:srgbClr val="C00000"/>
                </a:solidFill>
              </a:rPr>
              <a:t>4. </a:t>
            </a:r>
            <a:endParaRPr lang="pl-PL" sz="2800" dirty="0" smtClean="0">
              <a:solidFill>
                <a:srgbClr val="C00000"/>
              </a:solidFill>
            </a:endParaRPr>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b="1" dirty="0" smtClean="0">
                <a:solidFill>
                  <a:srgbClr val="C00000"/>
                </a:solidFill>
              </a:rPr>
              <a:t>Działania </a:t>
            </a:r>
            <a:r>
              <a:rPr lang="pl-PL" sz="2800" b="1" dirty="0">
                <a:solidFill>
                  <a:srgbClr val="C00000"/>
                </a:solidFill>
              </a:rPr>
              <a:t>w zakresie kompetencji </a:t>
            </a:r>
            <a:endParaRPr lang="pl-PL" sz="2800" b="1" dirty="0" smtClean="0">
              <a:solidFill>
                <a:srgbClr val="C00000"/>
              </a:solidFill>
            </a:endParaRPr>
          </a:p>
          <a:p>
            <a:pPr algn="r" eaLnBrk="1" hangingPunct="1">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r>
              <a:rPr lang="pl-PL" sz="2800" b="1" dirty="0" smtClean="0">
                <a:solidFill>
                  <a:srgbClr val="C00000"/>
                </a:solidFill>
              </a:rPr>
              <a:t>dot</a:t>
            </a:r>
            <a:r>
              <a:rPr lang="pl-PL" sz="2800" b="1" dirty="0">
                <a:solidFill>
                  <a:srgbClr val="C00000"/>
                </a:solidFill>
              </a:rPr>
              <a:t>. zarządzania informacją</a:t>
            </a:r>
            <a:endParaRPr lang="pl-PL" altLang="pl-PL" sz="2900" b="1" dirty="0" smtClean="0">
              <a:solidFill>
                <a:srgbClr val="C00000"/>
              </a:solidFill>
            </a:endParaRPr>
          </a:p>
          <a:p>
            <a:pPr algn="r">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b="1" dirty="0" smtClean="0"/>
          </a:p>
          <a:p>
            <a:pPr algn="ctr" eaLnBrk="1" hangingPunct="1">
              <a:buFont typeface="Wingdings" pitchFamily="2" charset="2"/>
              <a:buNone/>
              <a:tabLst>
                <a:tab pos="655638" algn="l"/>
                <a:tab pos="1312863" algn="l"/>
                <a:tab pos="1968500" algn="l"/>
                <a:tab pos="2625725" algn="l"/>
                <a:tab pos="3282950" algn="l"/>
                <a:tab pos="3938588" algn="l"/>
                <a:tab pos="4594225" algn="l"/>
                <a:tab pos="5253038" algn="l"/>
                <a:tab pos="5908675" algn="l"/>
                <a:tab pos="6564313" algn="l"/>
                <a:tab pos="7221538" algn="l"/>
                <a:tab pos="7878763" algn="l"/>
              </a:tabLst>
            </a:pPr>
            <a:endParaRPr lang="pl-PL" altLang="pl-PL" sz="1800" b="1" dirty="0" smtClean="0"/>
          </a:p>
        </p:txBody>
      </p:sp>
    </p:spTree>
    <p:extLst>
      <p:ext uri="{BB962C8B-B14F-4D97-AF65-F5344CB8AC3E}">
        <p14:creationId xmlns="" xmlns:p14="http://schemas.microsoft.com/office/powerpoint/2010/main" val="3916589062"/>
      </p:ext>
    </p:extLst>
  </p:cSld>
  <p:clrMapOvr>
    <a:masterClrMapping/>
  </p:clrMapOvr>
</p:sld>
</file>

<file path=ppt/theme/theme1.xml><?xml version="1.0" encoding="utf-8"?>
<a:theme xmlns:a="http://schemas.openxmlformats.org/drawingml/2006/main" name="UM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w="12700">
          <a:solidFill>
            <a:srgbClr val="000000">
              <a:alpha val="0"/>
            </a:srgbClr>
          </a:solidFill>
          <a:prstDash val="soli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rtlCol="0">
        <a:spAutoFit/>
      </a:bodyPr>
      <a:lstStyle>
        <a:defPPr>
          <a:lnSpc>
            <a:spcPts val="3000"/>
          </a:lnSpc>
          <a:tabLst/>
          <a:defRPr sz="2400" dirty="0" err="1" smtClean="0">
            <a:solidFill>
              <a:srgbClr val="254AA5"/>
            </a:solidFill>
            <a:latin typeface="Calibri" pitchFamily="18" charset="0"/>
            <a:cs typeface="Calibri" pitchFamily="18" charset="0"/>
          </a:defRPr>
        </a:defPPr>
      </a:lstStyle>
    </a:txDef>
  </a:objectDefaults>
  <a:extraClrSchemeLst/>
</a:theme>
</file>

<file path=ppt/theme/theme2.xml><?xml version="1.0" encoding="utf-8"?>
<a:theme xmlns:a="http://schemas.openxmlformats.org/drawingml/2006/main" name="1_UM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w="12700">
          <a:solidFill>
            <a:srgbClr val="000000">
              <a:alpha val="0"/>
            </a:srgbClr>
          </a:solidFill>
          <a:prstDash val="soli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rtlCol="0">
        <a:spAutoFit/>
      </a:bodyPr>
      <a:lstStyle>
        <a:defPPr>
          <a:lnSpc>
            <a:spcPts val="3000"/>
          </a:lnSpc>
          <a:tabLst/>
          <a:defRPr sz="2400" dirty="0" err="1" smtClean="0">
            <a:solidFill>
              <a:srgbClr val="254AA5"/>
            </a:solidFill>
            <a:latin typeface="Calibri" pitchFamily="18" charset="0"/>
            <a:cs typeface="Calibri" pitchFamily="18" charset="0"/>
          </a:defRPr>
        </a:defPPr>
      </a:lstStyle>
    </a:txDef>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5182</TotalTime>
  <Words>428</Words>
  <Application>Microsoft Office PowerPoint</Application>
  <PresentationFormat>Pokaz na ekranie (4:3)</PresentationFormat>
  <Paragraphs>133</Paragraphs>
  <Slides>12</Slides>
  <Notes>0</Notes>
  <HiddenSlides>0</HiddenSlides>
  <MMClips>0</MMClips>
  <ScaleCrop>false</ScaleCrop>
  <HeadingPairs>
    <vt:vector size="4" baseType="variant">
      <vt:variant>
        <vt:lpstr>Motyw</vt:lpstr>
      </vt:variant>
      <vt:variant>
        <vt:i4>2</vt:i4>
      </vt:variant>
      <vt:variant>
        <vt:lpstr>Tytuły slajdów</vt:lpstr>
      </vt:variant>
      <vt:variant>
        <vt:i4>12</vt:i4>
      </vt:variant>
    </vt:vector>
  </HeadingPairs>
  <TitlesOfParts>
    <vt:vector size="14" baseType="lpstr">
      <vt:lpstr>UMK</vt:lpstr>
      <vt:lpstr>1_UMK</vt:lpstr>
      <vt:lpstr>Spotkanie informacyjne projektu Podniesienie kompetencji kadry dydaktycznej UMK  Zadanie 3 i 4 (WMiI)</vt:lpstr>
      <vt:lpstr>Slajd 2</vt:lpstr>
      <vt:lpstr>Slajd 3</vt:lpstr>
      <vt:lpstr>Slajd 4</vt:lpstr>
      <vt:lpstr>Slajd 5</vt:lpstr>
      <vt:lpstr>Slajd 6</vt:lpstr>
      <vt:lpstr>Slajd 7</vt:lpstr>
      <vt:lpstr>Slajd 8</vt:lpstr>
      <vt:lpstr>Slajd 9</vt:lpstr>
      <vt:lpstr>Slajd 10</vt:lpstr>
      <vt:lpstr>Slajd 11</vt:lpstr>
      <vt:lpstr>Slajd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MK</dc:creator>
  <cp:lastModifiedBy>UMK</cp:lastModifiedBy>
  <cp:revision>511</cp:revision>
  <dcterms:created xsi:type="dcterms:W3CDTF">2008-03-13T23:28:11Z</dcterms:created>
  <dcterms:modified xsi:type="dcterms:W3CDTF">2018-03-14T16:06:15Z</dcterms:modified>
</cp:coreProperties>
</file>