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60A7"/>
    <a:srgbClr val="0069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28"/>
    <p:restoredTop sz="94643"/>
  </p:normalViewPr>
  <p:slideViewPr>
    <p:cSldViewPr snapToGrid="0">
      <p:cViewPr>
        <p:scale>
          <a:sx n="10" d="100"/>
          <a:sy n="10" d="100"/>
        </p:scale>
        <p:origin x="1256" y="1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29B8-2C2F-B647-A6CD-A0DB99933E41}" type="datetimeFigureOut">
              <a:rPr lang="pl-PL" smtClean="0"/>
              <a:t>15.04.2026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AB92A-5682-8F43-A53A-E76D310376D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52975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29B8-2C2F-B647-A6CD-A0DB99933E41}" type="datetimeFigureOut">
              <a:rPr lang="pl-PL" smtClean="0"/>
              <a:t>15.04.2026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AB92A-5682-8F43-A53A-E76D310376D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052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29B8-2C2F-B647-A6CD-A0DB99933E41}" type="datetimeFigureOut">
              <a:rPr lang="pl-PL" smtClean="0"/>
              <a:t>15.04.2026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AB92A-5682-8F43-A53A-E76D310376D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95887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29B8-2C2F-B647-A6CD-A0DB99933E41}" type="datetimeFigureOut">
              <a:rPr lang="pl-PL" smtClean="0"/>
              <a:t>15.04.2026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AB92A-5682-8F43-A53A-E76D310376D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78794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>
                    <a:tint val="82000"/>
                  </a:schemeClr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82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82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29B8-2C2F-B647-A6CD-A0DB99933E41}" type="datetimeFigureOut">
              <a:rPr lang="pl-PL" smtClean="0"/>
              <a:t>15.04.2026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AB92A-5682-8F43-A53A-E76D310376D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64530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29B8-2C2F-B647-A6CD-A0DB99933E41}" type="datetimeFigureOut">
              <a:rPr lang="pl-PL" smtClean="0"/>
              <a:t>15.04.2026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AB92A-5682-8F43-A53A-E76D310376D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616779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29B8-2C2F-B647-A6CD-A0DB99933E41}" type="datetimeFigureOut">
              <a:rPr lang="pl-PL" smtClean="0"/>
              <a:t>15.04.2026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AB92A-5682-8F43-A53A-E76D310376D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7608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29B8-2C2F-B647-A6CD-A0DB99933E41}" type="datetimeFigureOut">
              <a:rPr lang="pl-PL" smtClean="0"/>
              <a:t>15.04.2026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AB92A-5682-8F43-A53A-E76D310376D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81424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29B8-2C2F-B647-A6CD-A0DB99933E41}" type="datetimeFigureOut">
              <a:rPr lang="pl-PL" smtClean="0"/>
              <a:t>15.04.2026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AB92A-5682-8F43-A53A-E76D310376D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25634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29B8-2C2F-B647-A6CD-A0DB99933E41}" type="datetimeFigureOut">
              <a:rPr lang="pl-PL" smtClean="0"/>
              <a:t>15.04.2026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AB92A-5682-8F43-A53A-E76D310376D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631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9629B8-2C2F-B647-A6CD-A0DB99933E41}" type="datetimeFigureOut">
              <a:rPr lang="pl-PL" smtClean="0"/>
              <a:t>15.04.2026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AB92A-5682-8F43-A53A-E76D310376D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8002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9629B8-2C2F-B647-A6CD-A0DB99933E41}" type="datetimeFigureOut">
              <a:rPr lang="pl-PL" smtClean="0"/>
              <a:t>15.04.2026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EEAB92A-5682-8F43-A53A-E76D310376D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89555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ces 3">
            <a:extLst>
              <a:ext uri="{FF2B5EF4-FFF2-40B4-BE49-F238E27FC236}">
                <a16:creationId xmlns:a16="http://schemas.microsoft.com/office/drawing/2014/main" id="{46CFA433-EAD4-9FD7-5ED8-96A585139830}"/>
              </a:ext>
            </a:extLst>
          </p:cNvPr>
          <p:cNvSpPr/>
          <p:nvPr/>
        </p:nvSpPr>
        <p:spPr>
          <a:xfrm>
            <a:off x="0" y="0"/>
            <a:ext cx="30275213" cy="4572000"/>
          </a:xfrm>
          <a:prstGeom prst="flowChartProcess">
            <a:avLst/>
          </a:prstGeom>
          <a:solidFill>
            <a:srgbClr val="0160A7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pic>
        <p:nvPicPr>
          <p:cNvPr id="8" name="Obraz 7">
            <a:extLst>
              <a:ext uri="{FF2B5EF4-FFF2-40B4-BE49-F238E27FC236}">
                <a16:creationId xmlns:a16="http://schemas.microsoft.com/office/drawing/2014/main" id="{3E826D3E-0813-D0CC-5B41-69CCC9CCCA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97902" y="-2714568"/>
            <a:ext cx="10525465" cy="9289936"/>
          </a:xfrm>
          <a:prstGeom prst="rect">
            <a:avLst/>
          </a:prstGeom>
        </p:spPr>
      </p:pic>
      <p:pic>
        <p:nvPicPr>
          <p:cNvPr id="10" name="Obraz 9">
            <a:extLst>
              <a:ext uri="{FF2B5EF4-FFF2-40B4-BE49-F238E27FC236}">
                <a16:creationId xmlns:a16="http://schemas.microsoft.com/office/drawing/2014/main" id="{4C247BA2-3038-57AA-3F9D-74B274E2D7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02969" y="812835"/>
            <a:ext cx="8135145" cy="2946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9217280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otyw pakietu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0</Words>
  <Application>Microsoft Macintosh PowerPoint</Application>
  <PresentationFormat>Niestandardowy</PresentationFormat>
  <Paragraphs>0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Motyw pakietu Office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Julia Domańska</dc:creator>
  <cp:lastModifiedBy>Julia Domańska</cp:lastModifiedBy>
  <cp:revision>1</cp:revision>
  <dcterms:created xsi:type="dcterms:W3CDTF">2026-04-15T18:53:46Z</dcterms:created>
  <dcterms:modified xsi:type="dcterms:W3CDTF">2026-04-15T19:06:28Z</dcterms:modified>
</cp:coreProperties>
</file>