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2" r:id="rId3"/>
    <p:sldId id="294" r:id="rId4"/>
    <p:sldId id="290" r:id="rId5"/>
    <p:sldId id="295" r:id="rId6"/>
    <p:sldId id="296" r:id="rId7"/>
    <p:sldId id="301" r:id="rId8"/>
    <p:sldId id="306" r:id="rId9"/>
    <p:sldId id="310" r:id="rId10"/>
    <p:sldId id="308" r:id="rId11"/>
    <p:sldId id="309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3A98"/>
    <a:srgbClr val="90057D"/>
    <a:srgbClr val="1849A0"/>
    <a:srgbClr val="083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09" autoAdjust="0"/>
    <p:restoredTop sz="94704" autoAdjust="0"/>
  </p:normalViewPr>
  <p:slideViewPr>
    <p:cSldViewPr snapToGrid="0" snapToObjects="1">
      <p:cViewPr varScale="1">
        <p:scale>
          <a:sx n="112" d="100"/>
          <a:sy n="112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Zalewski" userId="599d9156d5975d14" providerId="LiveId" clId="{76B113D4-DDD0-4548-91B3-BE64685D65A1}"/>
    <pc:docChg chg="custSel modSld">
      <pc:chgData name="Wojciech Zalewski" userId="599d9156d5975d14" providerId="LiveId" clId="{76B113D4-DDD0-4548-91B3-BE64685D65A1}" dt="2023-05-11T10:50:06.372" v="15" actId="20577"/>
      <pc:docMkLst>
        <pc:docMk/>
      </pc:docMkLst>
      <pc:sldChg chg="addSp delSp modSp mod">
        <pc:chgData name="Wojciech Zalewski" userId="599d9156d5975d14" providerId="LiveId" clId="{76B113D4-DDD0-4548-91B3-BE64685D65A1}" dt="2023-05-11T10:45:44.372" v="7" actId="20577"/>
        <pc:sldMkLst>
          <pc:docMk/>
          <pc:sldMk cId="3699931599" sldId="306"/>
        </pc:sldMkLst>
        <pc:spChg chg="mod">
          <ac:chgData name="Wojciech Zalewski" userId="599d9156d5975d14" providerId="LiveId" clId="{76B113D4-DDD0-4548-91B3-BE64685D65A1}" dt="2023-05-11T10:45:44.372" v="7" actId="20577"/>
          <ac:spMkLst>
            <pc:docMk/>
            <pc:sldMk cId="3699931599" sldId="306"/>
            <ac:spMk id="3" creationId="{3C5209CB-DC2F-4A72-B965-9ECD765361DD}"/>
          </ac:spMkLst>
        </pc:spChg>
        <pc:picChg chg="add mod">
          <ac:chgData name="Wojciech Zalewski" userId="599d9156d5975d14" providerId="LiveId" clId="{76B113D4-DDD0-4548-91B3-BE64685D65A1}" dt="2023-05-11T10:45:32.274" v="3" actId="1076"/>
          <ac:picMkLst>
            <pc:docMk/>
            <pc:sldMk cId="3699931599" sldId="306"/>
            <ac:picMk id="6" creationId="{878DE49C-4FE6-CE2F-218D-02145DFFB1FA}"/>
          </ac:picMkLst>
        </pc:picChg>
        <pc:picChg chg="del">
          <ac:chgData name="Wojciech Zalewski" userId="599d9156d5975d14" providerId="LiveId" clId="{76B113D4-DDD0-4548-91B3-BE64685D65A1}" dt="2023-05-11T10:45:17.628" v="0" actId="478"/>
          <ac:picMkLst>
            <pc:docMk/>
            <pc:sldMk cId="3699931599" sldId="306"/>
            <ac:picMk id="7" creationId="{C9E80353-2CEB-68E0-1133-C7FD0BD5BAFD}"/>
          </ac:picMkLst>
        </pc:picChg>
      </pc:sldChg>
      <pc:sldChg chg="addSp delSp modSp mod">
        <pc:chgData name="Wojciech Zalewski" userId="599d9156d5975d14" providerId="LiveId" clId="{76B113D4-DDD0-4548-91B3-BE64685D65A1}" dt="2023-05-11T10:50:06.372" v="15" actId="20577"/>
        <pc:sldMkLst>
          <pc:docMk/>
          <pc:sldMk cId="1955613215" sldId="310"/>
        </pc:sldMkLst>
        <pc:spChg chg="mod">
          <ac:chgData name="Wojciech Zalewski" userId="599d9156d5975d14" providerId="LiveId" clId="{76B113D4-DDD0-4548-91B3-BE64685D65A1}" dt="2023-05-11T10:50:06.372" v="15" actId="20577"/>
          <ac:spMkLst>
            <pc:docMk/>
            <pc:sldMk cId="1955613215" sldId="310"/>
            <ac:spMk id="3" creationId="{3C5209CB-DC2F-4A72-B965-9ECD765361DD}"/>
          </ac:spMkLst>
        </pc:spChg>
        <pc:picChg chg="del">
          <ac:chgData name="Wojciech Zalewski" userId="599d9156d5975d14" providerId="LiveId" clId="{76B113D4-DDD0-4548-91B3-BE64685D65A1}" dt="2023-05-11T10:49:04.621" v="8" actId="478"/>
          <ac:picMkLst>
            <pc:docMk/>
            <pc:sldMk cId="1955613215" sldId="310"/>
            <ac:picMk id="6" creationId="{410C8D26-90CA-225D-E2DE-3121EF0AA6CF}"/>
          </ac:picMkLst>
        </pc:picChg>
        <pc:picChg chg="add mod">
          <ac:chgData name="Wojciech Zalewski" userId="599d9156d5975d14" providerId="LiveId" clId="{76B113D4-DDD0-4548-91B3-BE64685D65A1}" dt="2023-05-11T10:49:49.071" v="11" actId="1076"/>
          <ac:picMkLst>
            <pc:docMk/>
            <pc:sldMk cId="1955613215" sldId="310"/>
            <ac:picMk id="7" creationId="{A32E9099-9D60-0869-CF1B-305D47EC7631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88319-EB16-4379-9CD4-313A90BFDC6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pl-PL"/>
        </a:p>
      </dgm:t>
    </dgm:pt>
    <dgm:pt modelId="{E74CE7CD-FA2C-4E6D-BA23-194D48FEFEB1}">
      <dgm:prSet custT="1"/>
      <dgm:spPr/>
      <dgm:t>
        <a:bodyPr/>
        <a:lstStyle/>
        <a:p>
          <a:pPr algn="ctr"/>
          <a:r>
            <a:rPr lang="pl-PL" sz="2100" b="1" dirty="0"/>
            <a:t>LOGISTYKA - TWÓJ ZAWÓD - TWOJA PRZYSZŁOŚĆ</a:t>
          </a:r>
          <a:endParaRPr lang="pl-PL" sz="2100" dirty="0"/>
        </a:p>
      </dgm:t>
    </dgm:pt>
    <dgm:pt modelId="{BDF47CB8-414F-4AA8-B8BF-96E62C63FCAD}" type="parTrans" cxnId="{9D8EF93A-1CB2-4E90-9024-C272E6C3314C}">
      <dgm:prSet/>
      <dgm:spPr/>
      <dgm:t>
        <a:bodyPr/>
        <a:lstStyle/>
        <a:p>
          <a:endParaRPr lang="pl-PL"/>
        </a:p>
      </dgm:t>
    </dgm:pt>
    <dgm:pt modelId="{40F59185-4F80-4E2F-B8DD-402FB2BEC8E2}" type="sibTrans" cxnId="{9D8EF93A-1CB2-4E90-9024-C272E6C3314C}">
      <dgm:prSet/>
      <dgm:spPr/>
      <dgm:t>
        <a:bodyPr/>
        <a:lstStyle/>
        <a:p>
          <a:endParaRPr lang="pl-PL"/>
        </a:p>
      </dgm:t>
    </dgm:pt>
    <dgm:pt modelId="{8542E575-2FC5-424A-B225-28C6FEF1A222}" type="pres">
      <dgm:prSet presAssocID="{7F688319-EB16-4379-9CD4-313A90BFDC62}" presName="linear" presStyleCnt="0">
        <dgm:presLayoutVars>
          <dgm:animLvl val="lvl"/>
          <dgm:resizeHandles val="exact"/>
        </dgm:presLayoutVars>
      </dgm:prSet>
      <dgm:spPr/>
    </dgm:pt>
    <dgm:pt modelId="{28D2F8BC-4B18-4B21-A138-EB746FC35791}" type="pres">
      <dgm:prSet presAssocID="{E74CE7CD-FA2C-4E6D-BA23-194D48FEFEB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D8EF93A-1CB2-4E90-9024-C272E6C3314C}" srcId="{7F688319-EB16-4379-9CD4-313A90BFDC62}" destId="{E74CE7CD-FA2C-4E6D-BA23-194D48FEFEB1}" srcOrd="0" destOrd="0" parTransId="{BDF47CB8-414F-4AA8-B8BF-96E62C63FCAD}" sibTransId="{40F59185-4F80-4E2F-B8DD-402FB2BEC8E2}"/>
    <dgm:cxn modelId="{7BB24779-4DAD-4D3F-AA9E-CB2CB3D14B37}" type="presOf" srcId="{7F688319-EB16-4379-9CD4-313A90BFDC62}" destId="{8542E575-2FC5-424A-B225-28C6FEF1A222}" srcOrd="0" destOrd="0" presId="urn:microsoft.com/office/officeart/2005/8/layout/vList2"/>
    <dgm:cxn modelId="{BE7D00F7-73F9-4306-8725-C04563A06B7D}" type="presOf" srcId="{E74CE7CD-FA2C-4E6D-BA23-194D48FEFEB1}" destId="{28D2F8BC-4B18-4B21-A138-EB746FC35791}" srcOrd="0" destOrd="0" presId="urn:microsoft.com/office/officeart/2005/8/layout/vList2"/>
    <dgm:cxn modelId="{C53CA6BD-927C-4AA9-8069-31A9A1BB96A9}" type="presParOf" srcId="{8542E575-2FC5-424A-B225-28C6FEF1A222}" destId="{28D2F8BC-4B18-4B21-A138-EB746FC357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37DE5-0DDD-4819-BCDF-121947D3749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70B5296-9F9F-4BA0-8B3F-33B463F52A9E}">
      <dgm:prSet custT="1"/>
      <dgm:spPr/>
      <dgm:t>
        <a:bodyPr/>
        <a:lstStyle/>
        <a:p>
          <a:pPr algn="ctr"/>
          <a:r>
            <a:rPr lang="pl-PL" sz="2100" b="1" dirty="0">
              <a:solidFill>
                <a:srgbClr val="053A98"/>
              </a:solidFill>
            </a:rPr>
            <a:t>SPECJALNOŚĆ ZARZĄDZANIE LOGISTYKĄ</a:t>
          </a:r>
        </a:p>
      </dgm:t>
    </dgm:pt>
    <dgm:pt modelId="{5FA5899D-6596-4A74-A999-EB110EE97BA7}" type="parTrans" cxnId="{48C9B263-B290-4A49-B2DB-801169CA348B}">
      <dgm:prSet/>
      <dgm:spPr/>
      <dgm:t>
        <a:bodyPr/>
        <a:lstStyle/>
        <a:p>
          <a:endParaRPr lang="pl-PL"/>
        </a:p>
      </dgm:t>
    </dgm:pt>
    <dgm:pt modelId="{D0562F38-74D7-4C8D-AD8A-6005383DC8C1}" type="sibTrans" cxnId="{48C9B263-B290-4A49-B2DB-801169CA348B}">
      <dgm:prSet/>
      <dgm:spPr/>
      <dgm:t>
        <a:bodyPr/>
        <a:lstStyle/>
        <a:p>
          <a:endParaRPr lang="pl-PL"/>
        </a:p>
      </dgm:t>
    </dgm:pt>
    <dgm:pt modelId="{7A0BB336-6008-4D2C-ADCD-FB6C08746396}" type="pres">
      <dgm:prSet presAssocID="{F5537DE5-0DDD-4819-BCDF-121947D3749B}" presName="linear" presStyleCnt="0">
        <dgm:presLayoutVars>
          <dgm:animLvl val="lvl"/>
          <dgm:resizeHandles val="exact"/>
        </dgm:presLayoutVars>
      </dgm:prSet>
      <dgm:spPr/>
    </dgm:pt>
    <dgm:pt modelId="{BB5E2DD8-D8C7-4D54-A399-D2A41D834AEE}" type="pres">
      <dgm:prSet presAssocID="{470B5296-9F9F-4BA0-8B3F-33B463F52A9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3BE80C-35C3-49E9-A382-4314C25B0A9E}" type="presOf" srcId="{470B5296-9F9F-4BA0-8B3F-33B463F52A9E}" destId="{BB5E2DD8-D8C7-4D54-A399-D2A41D834AEE}" srcOrd="0" destOrd="0" presId="urn:microsoft.com/office/officeart/2005/8/layout/vList2"/>
    <dgm:cxn modelId="{A6400F3A-54C6-484C-8691-E23FC5140B0C}" type="presOf" srcId="{F5537DE5-0DDD-4819-BCDF-121947D3749B}" destId="{7A0BB336-6008-4D2C-ADCD-FB6C08746396}" srcOrd="0" destOrd="0" presId="urn:microsoft.com/office/officeart/2005/8/layout/vList2"/>
    <dgm:cxn modelId="{48C9B263-B290-4A49-B2DB-801169CA348B}" srcId="{F5537DE5-0DDD-4819-BCDF-121947D3749B}" destId="{470B5296-9F9F-4BA0-8B3F-33B463F52A9E}" srcOrd="0" destOrd="0" parTransId="{5FA5899D-6596-4A74-A999-EB110EE97BA7}" sibTransId="{D0562F38-74D7-4C8D-AD8A-6005383DC8C1}"/>
    <dgm:cxn modelId="{E40B2AE9-C2EC-420D-B0AC-7875684C2C13}" type="presParOf" srcId="{7A0BB336-6008-4D2C-ADCD-FB6C08746396}" destId="{BB5E2DD8-D8C7-4D54-A399-D2A41D834A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0363B-DC41-45FB-89F3-7F6A7437E404}" type="doc">
      <dgm:prSet loTypeId="urn:microsoft.com/office/officeart/2005/8/layout/hList7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1213524-4DF8-4134-A88D-FA55AEF4B59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Zostaniesz </a:t>
          </a:r>
          <a:r>
            <a:rPr lang="pl-PL" sz="1800" b="0" cap="small" baseline="0" dirty="0"/>
            <a:t>ukierunkowany na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pl-PL" sz="1800" b="1" cap="small" baseline="0" dirty="0"/>
            <a:t>praktyczne aspekty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pl-PL" sz="1800" b="1" cap="small" baseline="0" dirty="0"/>
            <a:t>w zarządzaniu logistyką</a:t>
          </a:r>
          <a:endParaRPr lang="pl-PL" sz="1200" b="1" cap="small" baseline="0" dirty="0"/>
        </a:p>
      </dgm:t>
    </dgm:pt>
    <dgm:pt modelId="{3B0A292D-B4CC-42FC-8EA1-39CA6A20C488}" type="parTrans" cxnId="{D90BC3A4-E0D3-41A2-9EA6-1951A7CA2C3C}">
      <dgm:prSet/>
      <dgm:spPr/>
      <dgm:t>
        <a:bodyPr/>
        <a:lstStyle/>
        <a:p>
          <a:endParaRPr lang="pl-PL"/>
        </a:p>
      </dgm:t>
    </dgm:pt>
    <dgm:pt modelId="{5B4DE32A-AC8E-41D4-8912-88D9585CCA23}" type="sibTrans" cxnId="{D90BC3A4-E0D3-41A2-9EA6-1951A7CA2C3C}">
      <dgm:prSet/>
      <dgm:spPr/>
      <dgm:t>
        <a:bodyPr/>
        <a:lstStyle/>
        <a:p>
          <a:endParaRPr lang="pl-PL"/>
        </a:p>
      </dgm:t>
    </dgm:pt>
    <dgm:pt modelId="{0AA348E4-0D4E-4618-869F-AE3DD495C178}">
      <dgm:prSet custT="1"/>
      <dgm:spPr/>
      <dgm:t>
        <a:bodyPr/>
        <a:lstStyle/>
        <a:p>
          <a:r>
            <a:rPr lang="pl-PL" sz="1800" cap="small" baseline="0" dirty="0"/>
            <a:t>Nauczysz się jak </a:t>
          </a:r>
          <a:r>
            <a:rPr lang="pl-PL" sz="1800" b="1" cap="small" baseline="0" dirty="0"/>
            <a:t>efektywnie planować wsparcie logistyczne</a:t>
          </a:r>
          <a:endParaRPr lang="pl-PL" sz="1700" b="1" cap="small" baseline="0" dirty="0"/>
        </a:p>
      </dgm:t>
    </dgm:pt>
    <dgm:pt modelId="{85EE6B66-E60F-42D7-A4D4-876338704C6B}" type="parTrans" cxnId="{4C45494C-272B-48C0-B52C-A306A880C1D5}">
      <dgm:prSet/>
      <dgm:spPr/>
      <dgm:t>
        <a:bodyPr/>
        <a:lstStyle/>
        <a:p>
          <a:endParaRPr lang="pl-PL"/>
        </a:p>
      </dgm:t>
    </dgm:pt>
    <dgm:pt modelId="{36D417E1-F657-4FAF-9AE5-AAB1CE078DD1}" type="sibTrans" cxnId="{4C45494C-272B-48C0-B52C-A306A880C1D5}">
      <dgm:prSet/>
      <dgm:spPr/>
      <dgm:t>
        <a:bodyPr/>
        <a:lstStyle/>
        <a:p>
          <a:endParaRPr lang="pl-PL"/>
        </a:p>
      </dgm:t>
    </dgm:pt>
    <dgm:pt modelId="{8410B612-49AB-401E-838E-3FF88228CC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b="0" cap="small" baseline="0" dirty="0"/>
            <a:t>B</a:t>
          </a:r>
          <a:r>
            <a:rPr lang="pl-PL" sz="1800" cap="small" baseline="0" dirty="0"/>
            <a:t>ędziesz miał możliwość </a:t>
          </a:r>
          <a:r>
            <a:rPr lang="pl-PL" sz="1800" b="1" cap="small" baseline="0" dirty="0"/>
            <a:t>nawiązania kontaktów </a:t>
          </a:r>
        </a:p>
        <a:p>
          <a:pPr>
            <a:spcAft>
              <a:spcPts val="0"/>
            </a:spcAft>
          </a:pPr>
          <a:r>
            <a:rPr lang="pl-PL" sz="1800" b="1" cap="small" baseline="0" dirty="0"/>
            <a:t>z wiodącymi firmami </a:t>
          </a:r>
        </a:p>
        <a:p>
          <a:pPr>
            <a:spcAft>
              <a:spcPts val="0"/>
            </a:spcAft>
          </a:pPr>
          <a:r>
            <a:rPr lang="pl-PL" sz="1800" b="1" cap="small" baseline="0" dirty="0"/>
            <a:t>z regionu</a:t>
          </a:r>
          <a:endParaRPr lang="pl-PL" sz="1700" b="1" cap="small" baseline="0" dirty="0"/>
        </a:p>
      </dgm:t>
    </dgm:pt>
    <dgm:pt modelId="{21575228-887F-4007-BA3C-022F93BCCDC9}" type="parTrans" cxnId="{3D3D5A2F-8DA6-4E3A-A434-5C48F7E86D5A}">
      <dgm:prSet/>
      <dgm:spPr/>
      <dgm:t>
        <a:bodyPr/>
        <a:lstStyle/>
        <a:p>
          <a:endParaRPr lang="pl-PL"/>
        </a:p>
      </dgm:t>
    </dgm:pt>
    <dgm:pt modelId="{4ABFB494-32D4-48B6-896B-E1E44D30BC84}" type="sibTrans" cxnId="{3D3D5A2F-8DA6-4E3A-A434-5C48F7E86D5A}">
      <dgm:prSet/>
      <dgm:spPr/>
      <dgm:t>
        <a:bodyPr/>
        <a:lstStyle/>
        <a:p>
          <a:endParaRPr lang="pl-PL"/>
        </a:p>
      </dgm:t>
    </dgm:pt>
    <dgm:pt modelId="{40AC3A62-BFB0-4E1A-B6DA-56EA61D7F2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Zdobędziesz wiedzę z zakresu </a:t>
          </a:r>
          <a:r>
            <a:rPr lang="pl-PL" sz="1800" b="1" cap="small" baseline="0" dirty="0"/>
            <a:t>optymalizacji procesów logistycznych</a:t>
          </a:r>
          <a:endParaRPr lang="pl-PL" sz="1800" cap="small" baseline="0" dirty="0"/>
        </a:p>
      </dgm:t>
    </dgm:pt>
    <dgm:pt modelId="{5D9DE1AA-876A-4D71-986B-F84ABA3678AF}" type="parTrans" cxnId="{9F4C164A-2332-4821-8A14-5C394CC45081}">
      <dgm:prSet/>
      <dgm:spPr/>
      <dgm:t>
        <a:bodyPr/>
        <a:lstStyle/>
        <a:p>
          <a:endParaRPr lang="pl-PL"/>
        </a:p>
      </dgm:t>
    </dgm:pt>
    <dgm:pt modelId="{3A322CD2-4CBD-4922-BE6A-192E59A556EB}" type="sibTrans" cxnId="{9F4C164A-2332-4821-8A14-5C394CC45081}">
      <dgm:prSet/>
      <dgm:spPr/>
      <dgm:t>
        <a:bodyPr/>
        <a:lstStyle/>
        <a:p>
          <a:endParaRPr lang="pl-PL"/>
        </a:p>
      </dgm:t>
    </dgm:pt>
    <dgm:pt modelId="{6C7ADC03-0409-44CB-8407-E43F53B9E365}">
      <dgm:prSet custT="1"/>
      <dgm:spPr/>
      <dgm:t>
        <a:bodyPr/>
        <a:lstStyle/>
        <a:p>
          <a:r>
            <a:rPr lang="pl-PL" sz="1800" cap="small" baseline="0" dirty="0"/>
            <a:t>Zdobędziesz </a:t>
          </a:r>
          <a:r>
            <a:rPr lang="pl-PL" sz="1800" b="1" cap="small" baseline="0" dirty="0"/>
            <a:t>certyfikat  European Logistics Association</a:t>
          </a:r>
        </a:p>
      </dgm:t>
    </dgm:pt>
    <dgm:pt modelId="{F1F36A1F-5B93-4EBC-8193-A873258C025B}" type="sibTrans" cxnId="{EC2C4679-4BD4-4A1E-B366-007FF59000F8}">
      <dgm:prSet/>
      <dgm:spPr/>
      <dgm:t>
        <a:bodyPr/>
        <a:lstStyle/>
        <a:p>
          <a:endParaRPr lang="pl-PL"/>
        </a:p>
      </dgm:t>
    </dgm:pt>
    <dgm:pt modelId="{423FA48C-FD2F-4321-80EC-FACBCF860247}" type="parTrans" cxnId="{EC2C4679-4BD4-4A1E-B366-007FF59000F8}">
      <dgm:prSet/>
      <dgm:spPr/>
      <dgm:t>
        <a:bodyPr/>
        <a:lstStyle/>
        <a:p>
          <a:endParaRPr lang="pl-PL"/>
        </a:p>
      </dgm:t>
    </dgm:pt>
    <dgm:pt modelId="{FB01A1E5-25DE-4146-839B-22C4E79DD37B}" type="pres">
      <dgm:prSet presAssocID="{C500363B-DC41-45FB-89F3-7F6A7437E404}" presName="Name0" presStyleCnt="0">
        <dgm:presLayoutVars>
          <dgm:dir/>
          <dgm:resizeHandles val="exact"/>
        </dgm:presLayoutVars>
      </dgm:prSet>
      <dgm:spPr/>
    </dgm:pt>
    <dgm:pt modelId="{66B81DF6-C975-4680-B513-3919792EA2EA}" type="pres">
      <dgm:prSet presAssocID="{C500363B-DC41-45FB-89F3-7F6A7437E404}" presName="fgShape" presStyleLbl="fgShp" presStyleIdx="0" presStyleCnt="1"/>
      <dgm:spPr>
        <a:noFill/>
        <a:ln>
          <a:noFill/>
        </a:ln>
      </dgm:spPr>
    </dgm:pt>
    <dgm:pt modelId="{4E4B20D7-7D05-4CDB-ABCC-C928774D9D04}" type="pres">
      <dgm:prSet presAssocID="{C500363B-DC41-45FB-89F3-7F6A7437E404}" presName="linComp" presStyleCnt="0"/>
      <dgm:spPr/>
    </dgm:pt>
    <dgm:pt modelId="{852F9DE4-0B35-4A19-99DB-74A1D381604C}" type="pres">
      <dgm:prSet presAssocID="{11213524-4DF8-4134-A88D-FA55AEF4B595}" presName="compNode" presStyleCnt="0"/>
      <dgm:spPr/>
    </dgm:pt>
    <dgm:pt modelId="{8B181119-E6F1-48D9-885A-7A20ADF898A3}" type="pres">
      <dgm:prSet presAssocID="{11213524-4DF8-4134-A88D-FA55AEF4B595}" presName="bkgdShape" presStyleLbl="node1" presStyleIdx="0" presStyleCnt="5"/>
      <dgm:spPr/>
    </dgm:pt>
    <dgm:pt modelId="{B2B7D665-61BB-4564-9CF2-21CF6701633F}" type="pres">
      <dgm:prSet presAssocID="{11213524-4DF8-4134-A88D-FA55AEF4B595}" presName="nodeTx" presStyleLbl="node1" presStyleIdx="0" presStyleCnt="5">
        <dgm:presLayoutVars>
          <dgm:bulletEnabled val="1"/>
        </dgm:presLayoutVars>
      </dgm:prSet>
      <dgm:spPr/>
    </dgm:pt>
    <dgm:pt modelId="{5476FC24-9BCB-41EB-B49E-8978293FD9F1}" type="pres">
      <dgm:prSet presAssocID="{11213524-4DF8-4134-A88D-FA55AEF4B595}" presName="invisiNode" presStyleLbl="node1" presStyleIdx="0" presStyleCnt="5"/>
      <dgm:spPr/>
    </dgm:pt>
    <dgm:pt modelId="{6679F7DE-81B2-4DAA-9785-AD729CB6C18B}" type="pres">
      <dgm:prSet presAssocID="{11213524-4DF8-4134-A88D-FA55AEF4B595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zał w dziesiątkę"/>
        </a:ext>
      </dgm:extLst>
    </dgm:pt>
    <dgm:pt modelId="{52134CB3-E96B-467B-B80B-1D81AB82F7A3}" type="pres">
      <dgm:prSet presAssocID="{5B4DE32A-AC8E-41D4-8912-88D9585CCA23}" presName="sibTrans" presStyleLbl="sibTrans2D1" presStyleIdx="0" presStyleCnt="0"/>
      <dgm:spPr/>
    </dgm:pt>
    <dgm:pt modelId="{247A4345-D9F8-43B4-A08D-6EE40109BE2A}" type="pres">
      <dgm:prSet presAssocID="{40AC3A62-BFB0-4E1A-B6DA-56EA61D7F2AA}" presName="compNode" presStyleCnt="0"/>
      <dgm:spPr/>
    </dgm:pt>
    <dgm:pt modelId="{AAE18D67-1CB8-4411-B7E5-822FCEEE5AB2}" type="pres">
      <dgm:prSet presAssocID="{40AC3A62-BFB0-4E1A-B6DA-56EA61D7F2AA}" presName="bkgdShape" presStyleLbl="node1" presStyleIdx="1" presStyleCnt="5"/>
      <dgm:spPr/>
    </dgm:pt>
    <dgm:pt modelId="{CACB0E81-6496-43DC-87FE-C5DF64BB2103}" type="pres">
      <dgm:prSet presAssocID="{40AC3A62-BFB0-4E1A-B6DA-56EA61D7F2AA}" presName="nodeTx" presStyleLbl="node1" presStyleIdx="1" presStyleCnt="5">
        <dgm:presLayoutVars>
          <dgm:bulletEnabled val="1"/>
        </dgm:presLayoutVars>
      </dgm:prSet>
      <dgm:spPr/>
    </dgm:pt>
    <dgm:pt modelId="{3D848CF9-6C01-4AAE-9265-69DE2A7FF2DE}" type="pres">
      <dgm:prSet presAssocID="{40AC3A62-BFB0-4E1A-B6DA-56EA61D7F2AA}" presName="invisiNode" presStyleLbl="node1" presStyleIdx="1" presStyleCnt="5"/>
      <dgm:spPr/>
    </dgm:pt>
    <dgm:pt modelId="{A4D1DA48-46E4-4268-9724-059C918803B7}" type="pres">
      <dgm:prSet presAssocID="{40AC3A62-BFB0-4E1A-B6DA-56EA61D7F2AA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nd wzrostowy"/>
        </a:ext>
      </dgm:extLst>
    </dgm:pt>
    <dgm:pt modelId="{48DB8640-A0A0-4C14-B190-729671D54FEE}" type="pres">
      <dgm:prSet presAssocID="{3A322CD2-4CBD-4922-BE6A-192E59A556EB}" presName="sibTrans" presStyleLbl="sibTrans2D1" presStyleIdx="0" presStyleCnt="0"/>
      <dgm:spPr/>
    </dgm:pt>
    <dgm:pt modelId="{2BFE297F-A031-4235-9875-0C6E06F52FAC}" type="pres">
      <dgm:prSet presAssocID="{0AA348E4-0D4E-4618-869F-AE3DD495C178}" presName="compNode" presStyleCnt="0"/>
      <dgm:spPr/>
    </dgm:pt>
    <dgm:pt modelId="{28FAB755-31E6-4FC3-A185-637DDCFCDFE1}" type="pres">
      <dgm:prSet presAssocID="{0AA348E4-0D4E-4618-869F-AE3DD495C178}" presName="bkgdShape" presStyleLbl="node1" presStyleIdx="2" presStyleCnt="5"/>
      <dgm:spPr/>
    </dgm:pt>
    <dgm:pt modelId="{CA7697B3-CE75-459D-A056-8DFD8C98AB82}" type="pres">
      <dgm:prSet presAssocID="{0AA348E4-0D4E-4618-869F-AE3DD495C178}" presName="nodeTx" presStyleLbl="node1" presStyleIdx="2" presStyleCnt="5">
        <dgm:presLayoutVars>
          <dgm:bulletEnabled val="1"/>
        </dgm:presLayoutVars>
      </dgm:prSet>
      <dgm:spPr/>
    </dgm:pt>
    <dgm:pt modelId="{5E469188-8366-49CC-9186-F6A45C1F17EE}" type="pres">
      <dgm:prSet presAssocID="{0AA348E4-0D4E-4618-869F-AE3DD495C178}" presName="invisiNode" presStyleLbl="node1" presStyleIdx="2" presStyleCnt="5"/>
      <dgm:spPr/>
    </dgm:pt>
    <dgm:pt modelId="{4E26D7BE-ED5E-4E9E-AD05-79954B5858F4}" type="pres">
      <dgm:prSet presAssocID="{0AA348E4-0D4E-4618-869F-AE3DD495C178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er"/>
        </a:ext>
      </dgm:extLst>
    </dgm:pt>
    <dgm:pt modelId="{473956FA-5A49-4CBB-B15E-2EC7F8ED9F64}" type="pres">
      <dgm:prSet presAssocID="{36D417E1-F657-4FAF-9AE5-AAB1CE078DD1}" presName="sibTrans" presStyleLbl="sibTrans2D1" presStyleIdx="0" presStyleCnt="0"/>
      <dgm:spPr/>
    </dgm:pt>
    <dgm:pt modelId="{3004752E-4D88-4C33-A52A-95A36158849A}" type="pres">
      <dgm:prSet presAssocID="{8410B612-49AB-401E-838E-3FF88228CC35}" presName="compNode" presStyleCnt="0"/>
      <dgm:spPr/>
    </dgm:pt>
    <dgm:pt modelId="{E62DB670-9037-4D1F-B8DD-F9C5BF38D06D}" type="pres">
      <dgm:prSet presAssocID="{8410B612-49AB-401E-838E-3FF88228CC35}" presName="bkgdShape" presStyleLbl="node1" presStyleIdx="3" presStyleCnt="5"/>
      <dgm:spPr/>
    </dgm:pt>
    <dgm:pt modelId="{049444B0-2A6B-498E-94DE-D98040936185}" type="pres">
      <dgm:prSet presAssocID="{8410B612-49AB-401E-838E-3FF88228CC35}" presName="nodeTx" presStyleLbl="node1" presStyleIdx="3" presStyleCnt="5">
        <dgm:presLayoutVars>
          <dgm:bulletEnabled val="1"/>
        </dgm:presLayoutVars>
      </dgm:prSet>
      <dgm:spPr/>
    </dgm:pt>
    <dgm:pt modelId="{0CF1F19F-24D8-40A5-A09E-F84B68DAA1F3}" type="pres">
      <dgm:prSet presAssocID="{8410B612-49AB-401E-838E-3FF88228CC35}" presName="invisiNode" presStyleLbl="node1" presStyleIdx="3" presStyleCnt="5"/>
      <dgm:spPr/>
    </dgm:pt>
    <dgm:pt modelId="{5F201B19-BA42-4017-98B3-16D95FDF704C}" type="pres">
      <dgm:prSet presAssocID="{8410B612-49AB-401E-838E-3FF88228CC35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4B8EA6EF-DF9B-479F-9253-23230BEFB39C}" type="pres">
      <dgm:prSet presAssocID="{4ABFB494-32D4-48B6-896B-E1E44D30BC84}" presName="sibTrans" presStyleLbl="sibTrans2D1" presStyleIdx="0" presStyleCnt="0"/>
      <dgm:spPr/>
    </dgm:pt>
    <dgm:pt modelId="{04AFC7B0-9D16-4953-B13B-19B32564F2C4}" type="pres">
      <dgm:prSet presAssocID="{6C7ADC03-0409-44CB-8407-E43F53B9E365}" presName="compNode" presStyleCnt="0"/>
      <dgm:spPr/>
    </dgm:pt>
    <dgm:pt modelId="{DD5003B7-3497-4244-98BB-77476EB0114A}" type="pres">
      <dgm:prSet presAssocID="{6C7ADC03-0409-44CB-8407-E43F53B9E365}" presName="bkgdShape" presStyleLbl="node1" presStyleIdx="4" presStyleCnt="5"/>
      <dgm:spPr/>
    </dgm:pt>
    <dgm:pt modelId="{9E10887D-BC3F-49E0-8348-2ABE9B5F5436}" type="pres">
      <dgm:prSet presAssocID="{6C7ADC03-0409-44CB-8407-E43F53B9E365}" presName="nodeTx" presStyleLbl="node1" presStyleIdx="4" presStyleCnt="5">
        <dgm:presLayoutVars>
          <dgm:bulletEnabled val="1"/>
        </dgm:presLayoutVars>
      </dgm:prSet>
      <dgm:spPr/>
    </dgm:pt>
    <dgm:pt modelId="{0746281B-2ABC-4A41-8861-44401830D817}" type="pres">
      <dgm:prSet presAssocID="{6C7ADC03-0409-44CB-8407-E43F53B9E365}" presName="invisiNode" presStyleLbl="node1" presStyleIdx="4" presStyleCnt="5"/>
      <dgm:spPr/>
    </dgm:pt>
    <dgm:pt modelId="{32F4E321-105A-405F-BD89-6D965D0ABCBF}" type="pres">
      <dgm:prSet presAssocID="{6C7ADC03-0409-44CB-8407-E43F53B9E365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lka dyplomu"/>
        </a:ext>
      </dgm:extLst>
    </dgm:pt>
  </dgm:ptLst>
  <dgm:cxnLst>
    <dgm:cxn modelId="{58BCBE21-2D66-4C21-8D13-A203C4E2CC59}" type="presOf" srcId="{C500363B-DC41-45FB-89F3-7F6A7437E404}" destId="{FB01A1E5-25DE-4146-839B-22C4E79DD37B}" srcOrd="0" destOrd="0" presId="urn:microsoft.com/office/officeart/2005/8/layout/hList7"/>
    <dgm:cxn modelId="{313D6B26-CEEE-4237-9E62-6110CA41E92B}" type="presOf" srcId="{40AC3A62-BFB0-4E1A-B6DA-56EA61D7F2AA}" destId="{CACB0E81-6496-43DC-87FE-C5DF64BB2103}" srcOrd="1" destOrd="0" presId="urn:microsoft.com/office/officeart/2005/8/layout/hList7"/>
    <dgm:cxn modelId="{3D3D5A2F-8DA6-4E3A-A434-5C48F7E86D5A}" srcId="{C500363B-DC41-45FB-89F3-7F6A7437E404}" destId="{8410B612-49AB-401E-838E-3FF88228CC35}" srcOrd="3" destOrd="0" parTransId="{21575228-887F-4007-BA3C-022F93BCCDC9}" sibTransId="{4ABFB494-32D4-48B6-896B-E1E44D30BC84}"/>
    <dgm:cxn modelId="{51358B38-4319-488A-8553-7DC6FBC4EF5E}" type="presOf" srcId="{5B4DE32A-AC8E-41D4-8912-88D9585CCA23}" destId="{52134CB3-E96B-467B-B80B-1D81AB82F7A3}" srcOrd="0" destOrd="0" presId="urn:microsoft.com/office/officeart/2005/8/layout/hList7"/>
    <dgm:cxn modelId="{86412F42-AA38-48A3-89E1-44B7A98AB6CA}" type="presOf" srcId="{36D417E1-F657-4FAF-9AE5-AAB1CE078DD1}" destId="{473956FA-5A49-4CBB-B15E-2EC7F8ED9F64}" srcOrd="0" destOrd="0" presId="urn:microsoft.com/office/officeart/2005/8/layout/hList7"/>
    <dgm:cxn modelId="{648BB962-9D8F-4E00-90B3-31057CB4BB11}" type="presOf" srcId="{4ABFB494-32D4-48B6-896B-E1E44D30BC84}" destId="{4B8EA6EF-DF9B-479F-9253-23230BEFB39C}" srcOrd="0" destOrd="0" presId="urn:microsoft.com/office/officeart/2005/8/layout/hList7"/>
    <dgm:cxn modelId="{92990D44-ED8B-442E-BFB3-8B288DD553D9}" type="presOf" srcId="{6C7ADC03-0409-44CB-8407-E43F53B9E365}" destId="{9E10887D-BC3F-49E0-8348-2ABE9B5F5436}" srcOrd="1" destOrd="0" presId="urn:microsoft.com/office/officeart/2005/8/layout/hList7"/>
    <dgm:cxn modelId="{5FD9FB64-85F8-4783-B155-9E2ACA6CF141}" type="presOf" srcId="{0AA348E4-0D4E-4618-869F-AE3DD495C178}" destId="{28FAB755-31E6-4FC3-A185-637DDCFCDFE1}" srcOrd="0" destOrd="0" presId="urn:microsoft.com/office/officeart/2005/8/layout/hList7"/>
    <dgm:cxn modelId="{FA911567-FD38-4ED1-AE13-3AADCC23B6FD}" type="presOf" srcId="{11213524-4DF8-4134-A88D-FA55AEF4B595}" destId="{B2B7D665-61BB-4564-9CF2-21CF6701633F}" srcOrd="1" destOrd="0" presId="urn:microsoft.com/office/officeart/2005/8/layout/hList7"/>
    <dgm:cxn modelId="{9F4C164A-2332-4821-8A14-5C394CC45081}" srcId="{C500363B-DC41-45FB-89F3-7F6A7437E404}" destId="{40AC3A62-BFB0-4E1A-B6DA-56EA61D7F2AA}" srcOrd="1" destOrd="0" parTransId="{5D9DE1AA-876A-4D71-986B-F84ABA3678AF}" sibTransId="{3A322CD2-4CBD-4922-BE6A-192E59A556EB}"/>
    <dgm:cxn modelId="{4C45494C-272B-48C0-B52C-A306A880C1D5}" srcId="{C500363B-DC41-45FB-89F3-7F6A7437E404}" destId="{0AA348E4-0D4E-4618-869F-AE3DD495C178}" srcOrd="2" destOrd="0" parTransId="{85EE6B66-E60F-42D7-A4D4-876338704C6B}" sibTransId="{36D417E1-F657-4FAF-9AE5-AAB1CE078DD1}"/>
    <dgm:cxn modelId="{C11D3779-60C4-4671-8CA0-3B7C4D22C5CF}" type="presOf" srcId="{8410B612-49AB-401E-838E-3FF88228CC35}" destId="{049444B0-2A6B-498E-94DE-D98040936185}" srcOrd="1" destOrd="0" presId="urn:microsoft.com/office/officeart/2005/8/layout/hList7"/>
    <dgm:cxn modelId="{EC2C4679-4BD4-4A1E-B366-007FF59000F8}" srcId="{C500363B-DC41-45FB-89F3-7F6A7437E404}" destId="{6C7ADC03-0409-44CB-8407-E43F53B9E365}" srcOrd="4" destOrd="0" parTransId="{423FA48C-FD2F-4321-80EC-FACBCF860247}" sibTransId="{F1F36A1F-5B93-4EBC-8193-A873258C025B}"/>
    <dgm:cxn modelId="{702E1786-8977-46C7-9FC0-7C4BC6BED351}" type="presOf" srcId="{6C7ADC03-0409-44CB-8407-E43F53B9E365}" destId="{DD5003B7-3497-4244-98BB-77476EB0114A}" srcOrd="0" destOrd="0" presId="urn:microsoft.com/office/officeart/2005/8/layout/hList7"/>
    <dgm:cxn modelId="{592C7795-CDC8-4EAF-B5B8-047E39AFFC78}" type="presOf" srcId="{3A322CD2-4CBD-4922-BE6A-192E59A556EB}" destId="{48DB8640-A0A0-4C14-B190-729671D54FEE}" srcOrd="0" destOrd="0" presId="urn:microsoft.com/office/officeart/2005/8/layout/hList7"/>
    <dgm:cxn modelId="{93E56496-F37B-4711-A2AE-DC7F65070554}" type="presOf" srcId="{40AC3A62-BFB0-4E1A-B6DA-56EA61D7F2AA}" destId="{AAE18D67-1CB8-4411-B7E5-822FCEEE5AB2}" srcOrd="0" destOrd="0" presId="urn:microsoft.com/office/officeart/2005/8/layout/hList7"/>
    <dgm:cxn modelId="{D90BC3A4-E0D3-41A2-9EA6-1951A7CA2C3C}" srcId="{C500363B-DC41-45FB-89F3-7F6A7437E404}" destId="{11213524-4DF8-4134-A88D-FA55AEF4B595}" srcOrd="0" destOrd="0" parTransId="{3B0A292D-B4CC-42FC-8EA1-39CA6A20C488}" sibTransId="{5B4DE32A-AC8E-41D4-8912-88D9585CCA23}"/>
    <dgm:cxn modelId="{7AB398AA-DE17-415D-B912-20B79F1510B9}" type="presOf" srcId="{0AA348E4-0D4E-4618-869F-AE3DD495C178}" destId="{CA7697B3-CE75-459D-A056-8DFD8C98AB82}" srcOrd="1" destOrd="0" presId="urn:microsoft.com/office/officeart/2005/8/layout/hList7"/>
    <dgm:cxn modelId="{32A3E6B0-780D-43FE-B6DB-CA672C61CD17}" type="presOf" srcId="{11213524-4DF8-4134-A88D-FA55AEF4B595}" destId="{8B181119-E6F1-48D9-885A-7A20ADF898A3}" srcOrd="0" destOrd="0" presId="urn:microsoft.com/office/officeart/2005/8/layout/hList7"/>
    <dgm:cxn modelId="{56AA62ED-7F10-4C8F-96B0-50221C88B6BF}" type="presOf" srcId="{8410B612-49AB-401E-838E-3FF88228CC35}" destId="{E62DB670-9037-4D1F-B8DD-F9C5BF38D06D}" srcOrd="0" destOrd="0" presId="urn:microsoft.com/office/officeart/2005/8/layout/hList7"/>
    <dgm:cxn modelId="{43F43E3B-4E41-4672-A778-F4C642ABDFCC}" type="presParOf" srcId="{FB01A1E5-25DE-4146-839B-22C4E79DD37B}" destId="{66B81DF6-C975-4680-B513-3919792EA2EA}" srcOrd="0" destOrd="0" presId="urn:microsoft.com/office/officeart/2005/8/layout/hList7"/>
    <dgm:cxn modelId="{F843B031-DC60-4746-9C02-D8688914E6E7}" type="presParOf" srcId="{FB01A1E5-25DE-4146-839B-22C4E79DD37B}" destId="{4E4B20D7-7D05-4CDB-ABCC-C928774D9D04}" srcOrd="1" destOrd="0" presId="urn:microsoft.com/office/officeart/2005/8/layout/hList7"/>
    <dgm:cxn modelId="{604027E8-B31B-4FCA-BDFC-F049E886A682}" type="presParOf" srcId="{4E4B20D7-7D05-4CDB-ABCC-C928774D9D04}" destId="{852F9DE4-0B35-4A19-99DB-74A1D381604C}" srcOrd="0" destOrd="0" presId="urn:microsoft.com/office/officeart/2005/8/layout/hList7"/>
    <dgm:cxn modelId="{564EF4A4-F47F-4C95-A6CF-C3875BCAD2BC}" type="presParOf" srcId="{852F9DE4-0B35-4A19-99DB-74A1D381604C}" destId="{8B181119-E6F1-48D9-885A-7A20ADF898A3}" srcOrd="0" destOrd="0" presId="urn:microsoft.com/office/officeart/2005/8/layout/hList7"/>
    <dgm:cxn modelId="{DE56B57E-C09F-4B55-9C23-3788F9010AFA}" type="presParOf" srcId="{852F9DE4-0B35-4A19-99DB-74A1D381604C}" destId="{B2B7D665-61BB-4564-9CF2-21CF6701633F}" srcOrd="1" destOrd="0" presId="urn:microsoft.com/office/officeart/2005/8/layout/hList7"/>
    <dgm:cxn modelId="{0906BDBD-4FD8-417A-B714-A96BF2B4072A}" type="presParOf" srcId="{852F9DE4-0B35-4A19-99DB-74A1D381604C}" destId="{5476FC24-9BCB-41EB-B49E-8978293FD9F1}" srcOrd="2" destOrd="0" presId="urn:microsoft.com/office/officeart/2005/8/layout/hList7"/>
    <dgm:cxn modelId="{5FCAEA91-E84B-4081-AD1C-E7F3C87D8501}" type="presParOf" srcId="{852F9DE4-0B35-4A19-99DB-74A1D381604C}" destId="{6679F7DE-81B2-4DAA-9785-AD729CB6C18B}" srcOrd="3" destOrd="0" presId="urn:microsoft.com/office/officeart/2005/8/layout/hList7"/>
    <dgm:cxn modelId="{E64CD9AB-2930-470F-8061-D6EDB5F80AEE}" type="presParOf" srcId="{4E4B20D7-7D05-4CDB-ABCC-C928774D9D04}" destId="{52134CB3-E96B-467B-B80B-1D81AB82F7A3}" srcOrd="1" destOrd="0" presId="urn:microsoft.com/office/officeart/2005/8/layout/hList7"/>
    <dgm:cxn modelId="{CFB49B9B-3842-45F9-951B-3EE8B0505D7C}" type="presParOf" srcId="{4E4B20D7-7D05-4CDB-ABCC-C928774D9D04}" destId="{247A4345-D9F8-43B4-A08D-6EE40109BE2A}" srcOrd="2" destOrd="0" presId="urn:microsoft.com/office/officeart/2005/8/layout/hList7"/>
    <dgm:cxn modelId="{9A6468E8-005B-4700-9DF7-153413B2BDA5}" type="presParOf" srcId="{247A4345-D9F8-43B4-A08D-6EE40109BE2A}" destId="{AAE18D67-1CB8-4411-B7E5-822FCEEE5AB2}" srcOrd="0" destOrd="0" presId="urn:microsoft.com/office/officeart/2005/8/layout/hList7"/>
    <dgm:cxn modelId="{6B98ABD1-1584-4EA6-B864-9F425A4F53FE}" type="presParOf" srcId="{247A4345-D9F8-43B4-A08D-6EE40109BE2A}" destId="{CACB0E81-6496-43DC-87FE-C5DF64BB2103}" srcOrd="1" destOrd="0" presId="urn:microsoft.com/office/officeart/2005/8/layout/hList7"/>
    <dgm:cxn modelId="{248B2578-B180-44F2-B67B-98844FD28BD9}" type="presParOf" srcId="{247A4345-D9F8-43B4-A08D-6EE40109BE2A}" destId="{3D848CF9-6C01-4AAE-9265-69DE2A7FF2DE}" srcOrd="2" destOrd="0" presId="urn:microsoft.com/office/officeart/2005/8/layout/hList7"/>
    <dgm:cxn modelId="{31C40C44-ACA4-4E9B-B050-0A507C7B4DDF}" type="presParOf" srcId="{247A4345-D9F8-43B4-A08D-6EE40109BE2A}" destId="{A4D1DA48-46E4-4268-9724-059C918803B7}" srcOrd="3" destOrd="0" presId="urn:microsoft.com/office/officeart/2005/8/layout/hList7"/>
    <dgm:cxn modelId="{2E542D34-CB8D-4E92-9B9B-D1D42EAEC327}" type="presParOf" srcId="{4E4B20D7-7D05-4CDB-ABCC-C928774D9D04}" destId="{48DB8640-A0A0-4C14-B190-729671D54FEE}" srcOrd="3" destOrd="0" presId="urn:microsoft.com/office/officeart/2005/8/layout/hList7"/>
    <dgm:cxn modelId="{D6E78500-7440-4AEA-A634-D691B202B375}" type="presParOf" srcId="{4E4B20D7-7D05-4CDB-ABCC-C928774D9D04}" destId="{2BFE297F-A031-4235-9875-0C6E06F52FAC}" srcOrd="4" destOrd="0" presId="urn:microsoft.com/office/officeart/2005/8/layout/hList7"/>
    <dgm:cxn modelId="{04F720DE-E500-423F-8019-56736DA17E1D}" type="presParOf" srcId="{2BFE297F-A031-4235-9875-0C6E06F52FAC}" destId="{28FAB755-31E6-4FC3-A185-637DDCFCDFE1}" srcOrd="0" destOrd="0" presId="urn:microsoft.com/office/officeart/2005/8/layout/hList7"/>
    <dgm:cxn modelId="{CBAF978B-98E0-4D35-8D42-0DFEEF9BE457}" type="presParOf" srcId="{2BFE297F-A031-4235-9875-0C6E06F52FAC}" destId="{CA7697B3-CE75-459D-A056-8DFD8C98AB82}" srcOrd="1" destOrd="0" presId="urn:microsoft.com/office/officeart/2005/8/layout/hList7"/>
    <dgm:cxn modelId="{745357D9-7F5A-4BDA-8584-15CFF308F167}" type="presParOf" srcId="{2BFE297F-A031-4235-9875-0C6E06F52FAC}" destId="{5E469188-8366-49CC-9186-F6A45C1F17EE}" srcOrd="2" destOrd="0" presId="urn:microsoft.com/office/officeart/2005/8/layout/hList7"/>
    <dgm:cxn modelId="{8D484930-36A2-4109-B761-4DCF59E0AD40}" type="presParOf" srcId="{2BFE297F-A031-4235-9875-0C6E06F52FAC}" destId="{4E26D7BE-ED5E-4E9E-AD05-79954B5858F4}" srcOrd="3" destOrd="0" presId="urn:microsoft.com/office/officeart/2005/8/layout/hList7"/>
    <dgm:cxn modelId="{920C3988-4140-4CC5-B322-5336100B6563}" type="presParOf" srcId="{4E4B20D7-7D05-4CDB-ABCC-C928774D9D04}" destId="{473956FA-5A49-4CBB-B15E-2EC7F8ED9F64}" srcOrd="5" destOrd="0" presId="urn:microsoft.com/office/officeart/2005/8/layout/hList7"/>
    <dgm:cxn modelId="{EB089A98-D948-46D9-B895-7E7D333A17CD}" type="presParOf" srcId="{4E4B20D7-7D05-4CDB-ABCC-C928774D9D04}" destId="{3004752E-4D88-4C33-A52A-95A36158849A}" srcOrd="6" destOrd="0" presId="urn:microsoft.com/office/officeart/2005/8/layout/hList7"/>
    <dgm:cxn modelId="{AB21B8B3-234C-4120-BFF9-3DECDF90FC3A}" type="presParOf" srcId="{3004752E-4D88-4C33-A52A-95A36158849A}" destId="{E62DB670-9037-4D1F-B8DD-F9C5BF38D06D}" srcOrd="0" destOrd="0" presId="urn:microsoft.com/office/officeart/2005/8/layout/hList7"/>
    <dgm:cxn modelId="{060B0CC5-E86F-4093-B248-7EC62004EB73}" type="presParOf" srcId="{3004752E-4D88-4C33-A52A-95A36158849A}" destId="{049444B0-2A6B-498E-94DE-D98040936185}" srcOrd="1" destOrd="0" presId="urn:microsoft.com/office/officeart/2005/8/layout/hList7"/>
    <dgm:cxn modelId="{D2E72B56-2A83-445E-8FDE-19179506651A}" type="presParOf" srcId="{3004752E-4D88-4C33-A52A-95A36158849A}" destId="{0CF1F19F-24D8-40A5-A09E-F84B68DAA1F3}" srcOrd="2" destOrd="0" presId="urn:microsoft.com/office/officeart/2005/8/layout/hList7"/>
    <dgm:cxn modelId="{7C9C1D1A-D60C-47D8-9641-976487A774AA}" type="presParOf" srcId="{3004752E-4D88-4C33-A52A-95A36158849A}" destId="{5F201B19-BA42-4017-98B3-16D95FDF704C}" srcOrd="3" destOrd="0" presId="urn:microsoft.com/office/officeart/2005/8/layout/hList7"/>
    <dgm:cxn modelId="{C71D6EBF-7EBB-494A-AEF7-DB9DD213835B}" type="presParOf" srcId="{4E4B20D7-7D05-4CDB-ABCC-C928774D9D04}" destId="{4B8EA6EF-DF9B-479F-9253-23230BEFB39C}" srcOrd="7" destOrd="0" presId="urn:microsoft.com/office/officeart/2005/8/layout/hList7"/>
    <dgm:cxn modelId="{A7F3BD93-5148-4FC9-B68D-BA015BDC17F5}" type="presParOf" srcId="{4E4B20D7-7D05-4CDB-ABCC-C928774D9D04}" destId="{04AFC7B0-9D16-4953-B13B-19B32564F2C4}" srcOrd="8" destOrd="0" presId="urn:microsoft.com/office/officeart/2005/8/layout/hList7"/>
    <dgm:cxn modelId="{40393DA3-B19C-4E7A-86CA-FCE2E1F3A38E}" type="presParOf" srcId="{04AFC7B0-9D16-4953-B13B-19B32564F2C4}" destId="{DD5003B7-3497-4244-98BB-77476EB0114A}" srcOrd="0" destOrd="0" presId="urn:microsoft.com/office/officeart/2005/8/layout/hList7"/>
    <dgm:cxn modelId="{A7DFE301-6DBD-432C-A4BA-3E1E18138B56}" type="presParOf" srcId="{04AFC7B0-9D16-4953-B13B-19B32564F2C4}" destId="{9E10887D-BC3F-49E0-8348-2ABE9B5F5436}" srcOrd="1" destOrd="0" presId="urn:microsoft.com/office/officeart/2005/8/layout/hList7"/>
    <dgm:cxn modelId="{EE1913D2-3C3E-44AD-A340-59BEEE7CEB0D}" type="presParOf" srcId="{04AFC7B0-9D16-4953-B13B-19B32564F2C4}" destId="{0746281B-2ABC-4A41-8861-44401830D817}" srcOrd="2" destOrd="0" presId="urn:microsoft.com/office/officeart/2005/8/layout/hList7"/>
    <dgm:cxn modelId="{9B3BD7DD-5F4E-4942-9D5A-1D1FEB477556}" type="presParOf" srcId="{04AFC7B0-9D16-4953-B13B-19B32564F2C4}" destId="{32F4E321-105A-405F-BD89-6D965D0ABC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00363B-DC41-45FB-89F3-7F6A7437E40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1213524-4DF8-4134-A88D-FA55AEF4B59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Zarządzanie zapasami</a:t>
          </a:r>
          <a:endParaRPr lang="pl-PL" sz="1200" b="1" cap="small" baseline="0" dirty="0"/>
        </a:p>
      </dgm:t>
    </dgm:pt>
    <dgm:pt modelId="{3B0A292D-B4CC-42FC-8EA1-39CA6A20C488}" type="parTrans" cxnId="{D90BC3A4-E0D3-41A2-9EA6-1951A7CA2C3C}">
      <dgm:prSet/>
      <dgm:spPr/>
      <dgm:t>
        <a:bodyPr/>
        <a:lstStyle/>
        <a:p>
          <a:endParaRPr lang="pl-PL"/>
        </a:p>
      </dgm:t>
    </dgm:pt>
    <dgm:pt modelId="{5B4DE32A-AC8E-41D4-8912-88D9585CCA23}" type="sibTrans" cxnId="{D90BC3A4-E0D3-41A2-9EA6-1951A7CA2C3C}">
      <dgm:prSet/>
      <dgm:spPr/>
      <dgm:t>
        <a:bodyPr/>
        <a:lstStyle/>
        <a:p>
          <a:endParaRPr lang="pl-PL"/>
        </a:p>
      </dgm:t>
    </dgm:pt>
    <dgm:pt modelId="{0AA348E4-0D4E-4618-869F-AE3DD495C178}">
      <dgm:prSet custT="1"/>
      <dgm:spPr/>
      <dgm:t>
        <a:bodyPr/>
        <a:lstStyle/>
        <a:p>
          <a:r>
            <a:rPr lang="pl-PL" sz="1800" cap="small" baseline="0" dirty="0"/>
            <a:t>Optymalizacja procesów logistycznych</a:t>
          </a:r>
          <a:endParaRPr lang="pl-PL" sz="1700" b="1" cap="small" baseline="0" dirty="0"/>
        </a:p>
      </dgm:t>
    </dgm:pt>
    <dgm:pt modelId="{85EE6B66-E60F-42D7-A4D4-876338704C6B}" type="parTrans" cxnId="{4C45494C-272B-48C0-B52C-A306A880C1D5}">
      <dgm:prSet/>
      <dgm:spPr/>
      <dgm:t>
        <a:bodyPr/>
        <a:lstStyle/>
        <a:p>
          <a:endParaRPr lang="pl-PL"/>
        </a:p>
      </dgm:t>
    </dgm:pt>
    <dgm:pt modelId="{36D417E1-F657-4FAF-9AE5-AAB1CE078DD1}" type="sibTrans" cxnId="{4C45494C-272B-48C0-B52C-A306A880C1D5}">
      <dgm:prSet/>
      <dgm:spPr/>
      <dgm:t>
        <a:bodyPr/>
        <a:lstStyle/>
        <a:p>
          <a:endParaRPr lang="pl-PL"/>
        </a:p>
      </dgm:t>
    </dgm:pt>
    <dgm:pt modelId="{8410B612-49AB-401E-838E-3FF88228CC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Spedycja</a:t>
          </a:r>
          <a:endParaRPr lang="pl-PL" sz="1700" b="1" cap="small" baseline="0" dirty="0"/>
        </a:p>
      </dgm:t>
    </dgm:pt>
    <dgm:pt modelId="{21575228-887F-4007-BA3C-022F93BCCDC9}" type="parTrans" cxnId="{3D3D5A2F-8DA6-4E3A-A434-5C48F7E86D5A}">
      <dgm:prSet/>
      <dgm:spPr/>
      <dgm:t>
        <a:bodyPr/>
        <a:lstStyle/>
        <a:p>
          <a:endParaRPr lang="pl-PL"/>
        </a:p>
      </dgm:t>
    </dgm:pt>
    <dgm:pt modelId="{4ABFB494-32D4-48B6-896B-E1E44D30BC84}" type="sibTrans" cxnId="{3D3D5A2F-8DA6-4E3A-A434-5C48F7E86D5A}">
      <dgm:prSet/>
      <dgm:spPr/>
      <dgm:t>
        <a:bodyPr/>
        <a:lstStyle/>
        <a:p>
          <a:endParaRPr lang="pl-PL"/>
        </a:p>
      </dgm:t>
    </dgm:pt>
    <dgm:pt modelId="{40AC3A62-BFB0-4E1A-B6DA-56EA61D7F2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Transport w logistyce</a:t>
          </a:r>
        </a:p>
      </dgm:t>
    </dgm:pt>
    <dgm:pt modelId="{5D9DE1AA-876A-4D71-986B-F84ABA3678AF}" type="parTrans" cxnId="{9F4C164A-2332-4821-8A14-5C394CC45081}">
      <dgm:prSet/>
      <dgm:spPr/>
      <dgm:t>
        <a:bodyPr/>
        <a:lstStyle/>
        <a:p>
          <a:endParaRPr lang="pl-PL"/>
        </a:p>
      </dgm:t>
    </dgm:pt>
    <dgm:pt modelId="{3A322CD2-4CBD-4922-BE6A-192E59A556EB}" type="sibTrans" cxnId="{9F4C164A-2332-4821-8A14-5C394CC45081}">
      <dgm:prSet/>
      <dgm:spPr/>
      <dgm:t>
        <a:bodyPr/>
        <a:lstStyle/>
        <a:p>
          <a:endParaRPr lang="pl-PL"/>
        </a:p>
      </dgm:t>
    </dgm:pt>
    <dgm:pt modelId="{6C7ADC03-0409-44CB-8407-E43F53B9E365}">
      <dgm:prSet custT="1"/>
      <dgm:spPr/>
      <dgm:t>
        <a:bodyPr/>
        <a:lstStyle/>
        <a:p>
          <a:r>
            <a:rPr lang="pl-PL" sz="1800" cap="small" baseline="0" dirty="0"/>
            <a:t>Elektroniczne giełdy usług logistycznych</a:t>
          </a:r>
          <a:endParaRPr lang="pl-PL" sz="1800" b="1" cap="small" baseline="0" dirty="0"/>
        </a:p>
      </dgm:t>
    </dgm:pt>
    <dgm:pt modelId="{F1F36A1F-5B93-4EBC-8193-A873258C025B}" type="sibTrans" cxnId="{EC2C4679-4BD4-4A1E-B366-007FF59000F8}">
      <dgm:prSet/>
      <dgm:spPr/>
      <dgm:t>
        <a:bodyPr/>
        <a:lstStyle/>
        <a:p>
          <a:endParaRPr lang="pl-PL"/>
        </a:p>
      </dgm:t>
    </dgm:pt>
    <dgm:pt modelId="{423FA48C-FD2F-4321-80EC-FACBCF860247}" type="parTrans" cxnId="{EC2C4679-4BD4-4A1E-B366-007FF59000F8}">
      <dgm:prSet/>
      <dgm:spPr/>
      <dgm:t>
        <a:bodyPr/>
        <a:lstStyle/>
        <a:p>
          <a:endParaRPr lang="pl-PL"/>
        </a:p>
      </dgm:t>
    </dgm:pt>
    <dgm:pt modelId="{13901BE1-C7D4-4C6B-A43F-AF14A2FAA596}">
      <dgm:prSet custT="1"/>
      <dgm:spPr/>
      <dgm:t>
        <a:bodyPr/>
        <a:lstStyle/>
        <a:p>
          <a:r>
            <a:rPr lang="pl-PL" sz="1800" b="0" cap="small" baseline="0" dirty="0"/>
            <a:t>Planowanie w logistyce</a:t>
          </a:r>
        </a:p>
      </dgm:t>
    </dgm:pt>
    <dgm:pt modelId="{B38180C4-A4E2-41B0-A097-C008ADE39594}" type="parTrans" cxnId="{5FB0F379-5249-477C-93E3-64D8E52BE5AD}">
      <dgm:prSet/>
      <dgm:spPr/>
      <dgm:t>
        <a:bodyPr/>
        <a:lstStyle/>
        <a:p>
          <a:endParaRPr lang="pl-PL"/>
        </a:p>
      </dgm:t>
    </dgm:pt>
    <dgm:pt modelId="{EC47A182-A8FA-4B1D-85A9-85A32B1D5302}" type="sibTrans" cxnId="{5FB0F379-5249-477C-93E3-64D8E52BE5AD}">
      <dgm:prSet/>
      <dgm:spPr/>
      <dgm:t>
        <a:bodyPr/>
        <a:lstStyle/>
        <a:p>
          <a:endParaRPr lang="pl-PL"/>
        </a:p>
      </dgm:t>
    </dgm:pt>
    <dgm:pt modelId="{08C51848-1CD1-4BD6-888E-798003204F4A}">
      <dgm:prSet custT="1"/>
      <dgm:spPr/>
      <dgm:t>
        <a:bodyPr/>
        <a:lstStyle/>
        <a:p>
          <a:r>
            <a:rPr lang="pl-PL" sz="1800" b="0" cap="small" baseline="0" dirty="0"/>
            <a:t>Funkcjonowanie przedsiębiorstw sektora TSL</a:t>
          </a:r>
        </a:p>
      </dgm:t>
    </dgm:pt>
    <dgm:pt modelId="{74E666B5-7BB1-48AA-868F-1ACD714ACAB4}" type="parTrans" cxnId="{431F6E11-2223-4E74-B102-96F622E9D6A4}">
      <dgm:prSet/>
      <dgm:spPr/>
      <dgm:t>
        <a:bodyPr/>
        <a:lstStyle/>
        <a:p>
          <a:endParaRPr lang="pl-PL"/>
        </a:p>
      </dgm:t>
    </dgm:pt>
    <dgm:pt modelId="{2DE67375-9978-4FE2-B830-2FE7A449A567}" type="sibTrans" cxnId="{431F6E11-2223-4E74-B102-96F622E9D6A4}">
      <dgm:prSet/>
      <dgm:spPr/>
      <dgm:t>
        <a:bodyPr/>
        <a:lstStyle/>
        <a:p>
          <a:endParaRPr lang="pl-PL"/>
        </a:p>
      </dgm:t>
    </dgm:pt>
    <dgm:pt modelId="{2651D118-C05E-480E-893F-67788FB1C33C}" type="pres">
      <dgm:prSet presAssocID="{C500363B-DC41-45FB-89F3-7F6A7437E404}" presName="linear" presStyleCnt="0">
        <dgm:presLayoutVars>
          <dgm:animLvl val="lvl"/>
          <dgm:resizeHandles val="exact"/>
        </dgm:presLayoutVars>
      </dgm:prSet>
      <dgm:spPr/>
    </dgm:pt>
    <dgm:pt modelId="{85804652-2CD8-46CA-A9AA-5A19BFA3BCEC}" type="pres">
      <dgm:prSet presAssocID="{11213524-4DF8-4134-A88D-FA55AEF4B59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AFE4D1F-51BE-49EC-BA63-D448FF27C4D2}" type="pres">
      <dgm:prSet presAssocID="{5B4DE32A-AC8E-41D4-8912-88D9585CCA23}" presName="spacer" presStyleCnt="0"/>
      <dgm:spPr/>
    </dgm:pt>
    <dgm:pt modelId="{FC127E3D-9981-42EA-B377-18FE78E57900}" type="pres">
      <dgm:prSet presAssocID="{40AC3A62-BFB0-4E1A-B6DA-56EA61D7F2A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67D7A95-3A0E-42BC-B4D5-64110687BE15}" type="pres">
      <dgm:prSet presAssocID="{3A322CD2-4CBD-4922-BE6A-192E59A556EB}" presName="spacer" presStyleCnt="0"/>
      <dgm:spPr/>
    </dgm:pt>
    <dgm:pt modelId="{CFAED962-E3EA-46E0-83B0-CB4BF1362E9C}" type="pres">
      <dgm:prSet presAssocID="{0AA348E4-0D4E-4618-869F-AE3DD495C1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585F7AE-D902-4966-AA8D-74A18277DF82}" type="pres">
      <dgm:prSet presAssocID="{36D417E1-F657-4FAF-9AE5-AAB1CE078DD1}" presName="spacer" presStyleCnt="0"/>
      <dgm:spPr/>
    </dgm:pt>
    <dgm:pt modelId="{4D489F9C-BCB3-4A1D-94B2-6EA0E26460AD}" type="pres">
      <dgm:prSet presAssocID="{8410B612-49AB-401E-838E-3FF88228CC3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BA6F789-F150-4703-B498-9032D0CB6061}" type="pres">
      <dgm:prSet presAssocID="{4ABFB494-32D4-48B6-896B-E1E44D30BC84}" presName="spacer" presStyleCnt="0"/>
      <dgm:spPr/>
    </dgm:pt>
    <dgm:pt modelId="{206041AD-D25A-444D-97AE-1318696F6FBB}" type="pres">
      <dgm:prSet presAssocID="{6C7ADC03-0409-44CB-8407-E43F53B9E36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808DD1C-0DAB-4C4A-A1AB-B2AF5A8AC02E}" type="pres">
      <dgm:prSet presAssocID="{F1F36A1F-5B93-4EBC-8193-A873258C025B}" presName="spacer" presStyleCnt="0"/>
      <dgm:spPr/>
    </dgm:pt>
    <dgm:pt modelId="{7E9E60A2-E18C-4CC7-9D97-FD0DFD38DC23}" type="pres">
      <dgm:prSet presAssocID="{13901BE1-C7D4-4C6B-A43F-AF14A2FAA59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BED49A1-0F48-4427-A32B-3DC39CABED6F}" type="pres">
      <dgm:prSet presAssocID="{EC47A182-A8FA-4B1D-85A9-85A32B1D5302}" presName="spacer" presStyleCnt="0"/>
      <dgm:spPr/>
    </dgm:pt>
    <dgm:pt modelId="{93F16F12-DF27-45B6-A674-AB575DFB8D0A}" type="pres">
      <dgm:prSet presAssocID="{08C51848-1CD1-4BD6-888E-798003204F4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31F6E11-2223-4E74-B102-96F622E9D6A4}" srcId="{C500363B-DC41-45FB-89F3-7F6A7437E404}" destId="{08C51848-1CD1-4BD6-888E-798003204F4A}" srcOrd="6" destOrd="0" parTransId="{74E666B5-7BB1-48AA-868F-1ACD714ACAB4}" sibTransId="{2DE67375-9978-4FE2-B830-2FE7A449A567}"/>
    <dgm:cxn modelId="{3D3D5A2F-8DA6-4E3A-A434-5C48F7E86D5A}" srcId="{C500363B-DC41-45FB-89F3-7F6A7437E404}" destId="{8410B612-49AB-401E-838E-3FF88228CC35}" srcOrd="3" destOrd="0" parTransId="{21575228-887F-4007-BA3C-022F93BCCDC9}" sibTransId="{4ABFB494-32D4-48B6-896B-E1E44D30BC84}"/>
    <dgm:cxn modelId="{E5743C3B-9D88-4416-9068-8BACC4912FFE}" type="presOf" srcId="{08C51848-1CD1-4BD6-888E-798003204F4A}" destId="{93F16F12-DF27-45B6-A674-AB575DFB8D0A}" srcOrd="0" destOrd="0" presId="urn:microsoft.com/office/officeart/2005/8/layout/vList2"/>
    <dgm:cxn modelId="{4790B53D-F60C-49B2-A3B3-130619B97553}" type="presOf" srcId="{13901BE1-C7D4-4C6B-A43F-AF14A2FAA596}" destId="{7E9E60A2-E18C-4CC7-9D97-FD0DFD38DC23}" srcOrd="0" destOrd="0" presId="urn:microsoft.com/office/officeart/2005/8/layout/vList2"/>
    <dgm:cxn modelId="{9F4C164A-2332-4821-8A14-5C394CC45081}" srcId="{C500363B-DC41-45FB-89F3-7F6A7437E404}" destId="{40AC3A62-BFB0-4E1A-B6DA-56EA61D7F2AA}" srcOrd="1" destOrd="0" parTransId="{5D9DE1AA-876A-4D71-986B-F84ABA3678AF}" sibTransId="{3A322CD2-4CBD-4922-BE6A-192E59A556EB}"/>
    <dgm:cxn modelId="{4C45494C-272B-48C0-B52C-A306A880C1D5}" srcId="{C500363B-DC41-45FB-89F3-7F6A7437E404}" destId="{0AA348E4-0D4E-4618-869F-AE3DD495C178}" srcOrd="2" destOrd="0" parTransId="{85EE6B66-E60F-42D7-A4D4-876338704C6B}" sibTransId="{36D417E1-F657-4FAF-9AE5-AAB1CE078DD1}"/>
    <dgm:cxn modelId="{6308916C-90D2-4C78-B147-B4D3747397BF}" type="presOf" srcId="{6C7ADC03-0409-44CB-8407-E43F53B9E365}" destId="{206041AD-D25A-444D-97AE-1318696F6FBB}" srcOrd="0" destOrd="0" presId="urn:microsoft.com/office/officeart/2005/8/layout/vList2"/>
    <dgm:cxn modelId="{EC2C4679-4BD4-4A1E-B366-007FF59000F8}" srcId="{C500363B-DC41-45FB-89F3-7F6A7437E404}" destId="{6C7ADC03-0409-44CB-8407-E43F53B9E365}" srcOrd="4" destOrd="0" parTransId="{423FA48C-FD2F-4321-80EC-FACBCF860247}" sibTransId="{F1F36A1F-5B93-4EBC-8193-A873258C025B}"/>
    <dgm:cxn modelId="{5FB0F379-5249-477C-93E3-64D8E52BE5AD}" srcId="{C500363B-DC41-45FB-89F3-7F6A7437E404}" destId="{13901BE1-C7D4-4C6B-A43F-AF14A2FAA596}" srcOrd="5" destOrd="0" parTransId="{B38180C4-A4E2-41B0-A097-C008ADE39594}" sibTransId="{EC47A182-A8FA-4B1D-85A9-85A32B1D5302}"/>
    <dgm:cxn modelId="{5FACD891-700F-4C57-9F51-ADBAECB49976}" type="presOf" srcId="{40AC3A62-BFB0-4E1A-B6DA-56EA61D7F2AA}" destId="{FC127E3D-9981-42EA-B377-18FE78E57900}" srcOrd="0" destOrd="0" presId="urn:microsoft.com/office/officeart/2005/8/layout/vList2"/>
    <dgm:cxn modelId="{D90BC3A4-E0D3-41A2-9EA6-1951A7CA2C3C}" srcId="{C500363B-DC41-45FB-89F3-7F6A7437E404}" destId="{11213524-4DF8-4134-A88D-FA55AEF4B595}" srcOrd="0" destOrd="0" parTransId="{3B0A292D-B4CC-42FC-8EA1-39CA6A20C488}" sibTransId="{5B4DE32A-AC8E-41D4-8912-88D9585CCA23}"/>
    <dgm:cxn modelId="{8F2B8AAD-A5E6-455C-B402-72B279C6FB76}" type="presOf" srcId="{C500363B-DC41-45FB-89F3-7F6A7437E404}" destId="{2651D118-C05E-480E-893F-67788FB1C33C}" srcOrd="0" destOrd="0" presId="urn:microsoft.com/office/officeart/2005/8/layout/vList2"/>
    <dgm:cxn modelId="{BB30C1B3-A467-4073-8F39-78D11D2C1F9D}" type="presOf" srcId="{0AA348E4-0D4E-4618-869F-AE3DD495C178}" destId="{CFAED962-E3EA-46E0-83B0-CB4BF1362E9C}" srcOrd="0" destOrd="0" presId="urn:microsoft.com/office/officeart/2005/8/layout/vList2"/>
    <dgm:cxn modelId="{CBB916C4-961A-4D58-A16F-A7F497F728CB}" type="presOf" srcId="{11213524-4DF8-4134-A88D-FA55AEF4B595}" destId="{85804652-2CD8-46CA-A9AA-5A19BFA3BCEC}" srcOrd="0" destOrd="0" presId="urn:microsoft.com/office/officeart/2005/8/layout/vList2"/>
    <dgm:cxn modelId="{AE2762F0-8DFC-401B-ACD3-9078D5B3A7DB}" type="presOf" srcId="{8410B612-49AB-401E-838E-3FF88228CC35}" destId="{4D489F9C-BCB3-4A1D-94B2-6EA0E26460AD}" srcOrd="0" destOrd="0" presId="urn:microsoft.com/office/officeart/2005/8/layout/vList2"/>
    <dgm:cxn modelId="{D46416F0-7A4A-45CF-8BC8-C8EAAFEDF5F4}" type="presParOf" srcId="{2651D118-C05E-480E-893F-67788FB1C33C}" destId="{85804652-2CD8-46CA-A9AA-5A19BFA3BCEC}" srcOrd="0" destOrd="0" presId="urn:microsoft.com/office/officeart/2005/8/layout/vList2"/>
    <dgm:cxn modelId="{B31FA7D5-417F-4BB4-8066-7EE0C002198C}" type="presParOf" srcId="{2651D118-C05E-480E-893F-67788FB1C33C}" destId="{AAFE4D1F-51BE-49EC-BA63-D448FF27C4D2}" srcOrd="1" destOrd="0" presId="urn:microsoft.com/office/officeart/2005/8/layout/vList2"/>
    <dgm:cxn modelId="{212FF919-BD01-4699-9F52-B279048B2D25}" type="presParOf" srcId="{2651D118-C05E-480E-893F-67788FB1C33C}" destId="{FC127E3D-9981-42EA-B377-18FE78E57900}" srcOrd="2" destOrd="0" presId="urn:microsoft.com/office/officeart/2005/8/layout/vList2"/>
    <dgm:cxn modelId="{2EB92308-EB23-4B81-9BD1-5CA642DE00CA}" type="presParOf" srcId="{2651D118-C05E-480E-893F-67788FB1C33C}" destId="{F67D7A95-3A0E-42BC-B4D5-64110687BE15}" srcOrd="3" destOrd="0" presId="urn:microsoft.com/office/officeart/2005/8/layout/vList2"/>
    <dgm:cxn modelId="{E594D5B5-B5D1-415B-96C6-0BF6699E8945}" type="presParOf" srcId="{2651D118-C05E-480E-893F-67788FB1C33C}" destId="{CFAED962-E3EA-46E0-83B0-CB4BF1362E9C}" srcOrd="4" destOrd="0" presId="urn:microsoft.com/office/officeart/2005/8/layout/vList2"/>
    <dgm:cxn modelId="{72F3E89E-2735-4CC6-A3CC-916ED5DB5E18}" type="presParOf" srcId="{2651D118-C05E-480E-893F-67788FB1C33C}" destId="{1585F7AE-D902-4966-AA8D-74A18277DF82}" srcOrd="5" destOrd="0" presId="urn:microsoft.com/office/officeart/2005/8/layout/vList2"/>
    <dgm:cxn modelId="{2A99A23C-FF2E-4B15-B659-0F5DACC5A19F}" type="presParOf" srcId="{2651D118-C05E-480E-893F-67788FB1C33C}" destId="{4D489F9C-BCB3-4A1D-94B2-6EA0E26460AD}" srcOrd="6" destOrd="0" presId="urn:microsoft.com/office/officeart/2005/8/layout/vList2"/>
    <dgm:cxn modelId="{FB305BE0-78F0-4D02-8558-CD34C78FB9C3}" type="presParOf" srcId="{2651D118-C05E-480E-893F-67788FB1C33C}" destId="{7BA6F789-F150-4703-B498-9032D0CB6061}" srcOrd="7" destOrd="0" presId="urn:microsoft.com/office/officeart/2005/8/layout/vList2"/>
    <dgm:cxn modelId="{CC9BED6C-3AC4-46A1-A04B-16A66B044967}" type="presParOf" srcId="{2651D118-C05E-480E-893F-67788FB1C33C}" destId="{206041AD-D25A-444D-97AE-1318696F6FBB}" srcOrd="8" destOrd="0" presId="urn:microsoft.com/office/officeart/2005/8/layout/vList2"/>
    <dgm:cxn modelId="{0BBAC873-EAE7-4E13-AB19-325C4198DCB3}" type="presParOf" srcId="{2651D118-C05E-480E-893F-67788FB1C33C}" destId="{E808DD1C-0DAB-4C4A-A1AB-B2AF5A8AC02E}" srcOrd="9" destOrd="0" presId="urn:microsoft.com/office/officeart/2005/8/layout/vList2"/>
    <dgm:cxn modelId="{25A95B4C-5981-4DDE-9B24-1D0BB774091C}" type="presParOf" srcId="{2651D118-C05E-480E-893F-67788FB1C33C}" destId="{7E9E60A2-E18C-4CC7-9D97-FD0DFD38DC23}" srcOrd="10" destOrd="0" presId="urn:microsoft.com/office/officeart/2005/8/layout/vList2"/>
    <dgm:cxn modelId="{BBAD28EF-CBAF-467C-ADB3-A6DAC85F3DD4}" type="presParOf" srcId="{2651D118-C05E-480E-893F-67788FB1C33C}" destId="{1BED49A1-0F48-4427-A32B-3DC39CABED6F}" srcOrd="11" destOrd="0" presId="urn:microsoft.com/office/officeart/2005/8/layout/vList2"/>
    <dgm:cxn modelId="{D4DD2304-1F2B-42AD-B4D6-99032585E057}" type="presParOf" srcId="{2651D118-C05E-480E-893F-67788FB1C33C}" destId="{93F16F12-DF27-45B6-A674-AB575DFB8D0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00363B-DC41-45FB-89F3-7F6A7437E404}" type="doc">
      <dgm:prSet loTypeId="urn:microsoft.com/office/officeart/2005/8/layout/hList7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1213524-4DF8-4134-A88D-FA55AEF4B59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Spedytor </a:t>
          </a:r>
          <a:r>
            <a:rPr lang="pl-PL" sz="1700" cap="small" baseline="0" dirty="0"/>
            <a:t>międzynarodowy</a:t>
          </a:r>
          <a:r>
            <a:rPr lang="pl-PL" sz="1800" cap="small" baseline="0" dirty="0"/>
            <a:t> i krajowy</a:t>
          </a:r>
          <a:endParaRPr lang="pl-PL" sz="1200" b="1" cap="small" baseline="0" dirty="0"/>
        </a:p>
      </dgm:t>
    </dgm:pt>
    <dgm:pt modelId="{3B0A292D-B4CC-42FC-8EA1-39CA6A20C488}" type="parTrans" cxnId="{D90BC3A4-E0D3-41A2-9EA6-1951A7CA2C3C}">
      <dgm:prSet/>
      <dgm:spPr/>
      <dgm:t>
        <a:bodyPr/>
        <a:lstStyle/>
        <a:p>
          <a:endParaRPr lang="pl-PL"/>
        </a:p>
      </dgm:t>
    </dgm:pt>
    <dgm:pt modelId="{5B4DE32A-AC8E-41D4-8912-88D9585CCA23}" type="sibTrans" cxnId="{D90BC3A4-E0D3-41A2-9EA6-1951A7CA2C3C}">
      <dgm:prSet/>
      <dgm:spPr/>
      <dgm:t>
        <a:bodyPr/>
        <a:lstStyle/>
        <a:p>
          <a:endParaRPr lang="pl-PL"/>
        </a:p>
      </dgm:t>
    </dgm:pt>
    <dgm:pt modelId="{0AA348E4-0D4E-4618-869F-AE3DD495C17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Szef logistyki </a:t>
          </a:r>
        </a:p>
        <a:p>
          <a:pPr>
            <a:spcAft>
              <a:spcPts val="0"/>
            </a:spcAft>
          </a:pPr>
          <a:r>
            <a:rPr lang="pl-PL" sz="1800" cap="small" baseline="0" dirty="0"/>
            <a:t>w firmie usługowej, handlowej </a:t>
          </a:r>
        </a:p>
        <a:p>
          <a:pPr>
            <a:spcAft>
              <a:spcPts val="0"/>
            </a:spcAft>
          </a:pPr>
          <a:r>
            <a:rPr lang="pl-PL" sz="1800" cap="small" baseline="0" dirty="0"/>
            <a:t>i produkcyjnej</a:t>
          </a:r>
          <a:endParaRPr lang="pl-PL" sz="1700" b="1" cap="small" baseline="0" dirty="0"/>
        </a:p>
      </dgm:t>
    </dgm:pt>
    <dgm:pt modelId="{85EE6B66-E60F-42D7-A4D4-876338704C6B}" type="parTrans" cxnId="{4C45494C-272B-48C0-B52C-A306A880C1D5}">
      <dgm:prSet/>
      <dgm:spPr/>
      <dgm:t>
        <a:bodyPr/>
        <a:lstStyle/>
        <a:p>
          <a:endParaRPr lang="pl-PL"/>
        </a:p>
      </dgm:t>
    </dgm:pt>
    <dgm:pt modelId="{36D417E1-F657-4FAF-9AE5-AAB1CE078DD1}" type="sibTrans" cxnId="{4C45494C-272B-48C0-B52C-A306A880C1D5}">
      <dgm:prSet/>
      <dgm:spPr/>
      <dgm:t>
        <a:bodyPr/>
        <a:lstStyle/>
        <a:p>
          <a:endParaRPr lang="pl-PL"/>
        </a:p>
      </dgm:t>
    </dgm:pt>
    <dgm:pt modelId="{8410B612-49AB-401E-838E-3FF88228CC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Menedżer </a:t>
          </a:r>
        </a:p>
        <a:p>
          <a:pPr>
            <a:spcAft>
              <a:spcPts val="0"/>
            </a:spcAft>
          </a:pPr>
          <a:r>
            <a:rPr lang="pl-PL" sz="1800" cap="small" baseline="0" dirty="0"/>
            <a:t>działów zakupów</a:t>
          </a:r>
          <a:endParaRPr lang="pl-PL" sz="1700" b="1" cap="small" baseline="0" dirty="0"/>
        </a:p>
      </dgm:t>
    </dgm:pt>
    <dgm:pt modelId="{21575228-887F-4007-BA3C-022F93BCCDC9}" type="parTrans" cxnId="{3D3D5A2F-8DA6-4E3A-A434-5C48F7E86D5A}">
      <dgm:prSet/>
      <dgm:spPr/>
      <dgm:t>
        <a:bodyPr/>
        <a:lstStyle/>
        <a:p>
          <a:endParaRPr lang="pl-PL"/>
        </a:p>
      </dgm:t>
    </dgm:pt>
    <dgm:pt modelId="{4ABFB494-32D4-48B6-896B-E1E44D30BC84}" type="sibTrans" cxnId="{3D3D5A2F-8DA6-4E3A-A434-5C48F7E86D5A}">
      <dgm:prSet/>
      <dgm:spPr/>
      <dgm:t>
        <a:bodyPr/>
        <a:lstStyle/>
        <a:p>
          <a:endParaRPr lang="pl-PL"/>
        </a:p>
      </dgm:t>
    </dgm:pt>
    <dgm:pt modelId="{40AC3A62-BFB0-4E1A-B6DA-56EA61D7F2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Kierownik magazynu </a:t>
          </a:r>
        </a:p>
        <a:p>
          <a:pPr>
            <a:spcAft>
              <a:spcPts val="0"/>
            </a:spcAft>
          </a:pPr>
          <a:r>
            <a:rPr lang="pl-PL" sz="1800" cap="small" baseline="0" dirty="0"/>
            <a:t>i centrum logistyczno - dystrybucyjnego</a:t>
          </a:r>
        </a:p>
      </dgm:t>
    </dgm:pt>
    <dgm:pt modelId="{5D9DE1AA-876A-4D71-986B-F84ABA3678AF}" type="parTrans" cxnId="{9F4C164A-2332-4821-8A14-5C394CC45081}">
      <dgm:prSet/>
      <dgm:spPr/>
      <dgm:t>
        <a:bodyPr/>
        <a:lstStyle/>
        <a:p>
          <a:endParaRPr lang="pl-PL"/>
        </a:p>
      </dgm:t>
    </dgm:pt>
    <dgm:pt modelId="{3A322CD2-4CBD-4922-BE6A-192E59A556EB}" type="sibTrans" cxnId="{9F4C164A-2332-4821-8A14-5C394CC45081}">
      <dgm:prSet/>
      <dgm:spPr/>
      <dgm:t>
        <a:bodyPr/>
        <a:lstStyle/>
        <a:p>
          <a:endParaRPr lang="pl-PL"/>
        </a:p>
      </dgm:t>
    </dgm:pt>
    <dgm:pt modelId="{6C7ADC03-0409-44CB-8407-E43F53B9E365}">
      <dgm:prSet custT="1"/>
      <dgm:spPr/>
      <dgm:t>
        <a:bodyPr/>
        <a:lstStyle/>
        <a:p>
          <a:r>
            <a:rPr lang="pl-PL" sz="1800" b="0" cap="small" baseline="0" dirty="0"/>
            <a:t>Kierownik działu obsługi klienta</a:t>
          </a:r>
        </a:p>
      </dgm:t>
    </dgm:pt>
    <dgm:pt modelId="{F1F36A1F-5B93-4EBC-8193-A873258C025B}" type="sibTrans" cxnId="{EC2C4679-4BD4-4A1E-B366-007FF59000F8}">
      <dgm:prSet/>
      <dgm:spPr/>
      <dgm:t>
        <a:bodyPr/>
        <a:lstStyle/>
        <a:p>
          <a:endParaRPr lang="pl-PL"/>
        </a:p>
      </dgm:t>
    </dgm:pt>
    <dgm:pt modelId="{423FA48C-FD2F-4321-80EC-FACBCF860247}" type="parTrans" cxnId="{EC2C4679-4BD4-4A1E-B366-007FF59000F8}">
      <dgm:prSet/>
      <dgm:spPr/>
      <dgm:t>
        <a:bodyPr/>
        <a:lstStyle/>
        <a:p>
          <a:endParaRPr lang="pl-PL"/>
        </a:p>
      </dgm:t>
    </dgm:pt>
    <dgm:pt modelId="{FB01A1E5-25DE-4146-839B-22C4E79DD37B}" type="pres">
      <dgm:prSet presAssocID="{C500363B-DC41-45FB-89F3-7F6A7437E404}" presName="Name0" presStyleCnt="0">
        <dgm:presLayoutVars>
          <dgm:dir/>
          <dgm:resizeHandles val="exact"/>
        </dgm:presLayoutVars>
      </dgm:prSet>
      <dgm:spPr/>
    </dgm:pt>
    <dgm:pt modelId="{66B81DF6-C975-4680-B513-3919792EA2EA}" type="pres">
      <dgm:prSet presAssocID="{C500363B-DC41-45FB-89F3-7F6A7437E404}" presName="fgShape" presStyleLbl="fgShp" presStyleIdx="0" presStyleCnt="1"/>
      <dgm:spPr>
        <a:noFill/>
        <a:ln>
          <a:noFill/>
        </a:ln>
      </dgm:spPr>
    </dgm:pt>
    <dgm:pt modelId="{4E4B20D7-7D05-4CDB-ABCC-C928774D9D04}" type="pres">
      <dgm:prSet presAssocID="{C500363B-DC41-45FB-89F3-7F6A7437E404}" presName="linComp" presStyleCnt="0"/>
      <dgm:spPr/>
    </dgm:pt>
    <dgm:pt modelId="{852F9DE4-0B35-4A19-99DB-74A1D381604C}" type="pres">
      <dgm:prSet presAssocID="{11213524-4DF8-4134-A88D-FA55AEF4B595}" presName="compNode" presStyleCnt="0"/>
      <dgm:spPr/>
    </dgm:pt>
    <dgm:pt modelId="{8B181119-E6F1-48D9-885A-7A20ADF898A3}" type="pres">
      <dgm:prSet presAssocID="{11213524-4DF8-4134-A88D-FA55AEF4B595}" presName="bkgdShape" presStyleLbl="node1" presStyleIdx="0" presStyleCnt="5"/>
      <dgm:spPr/>
    </dgm:pt>
    <dgm:pt modelId="{B2B7D665-61BB-4564-9CF2-21CF6701633F}" type="pres">
      <dgm:prSet presAssocID="{11213524-4DF8-4134-A88D-FA55AEF4B595}" presName="nodeTx" presStyleLbl="node1" presStyleIdx="0" presStyleCnt="5">
        <dgm:presLayoutVars>
          <dgm:bulletEnabled val="1"/>
        </dgm:presLayoutVars>
      </dgm:prSet>
      <dgm:spPr/>
    </dgm:pt>
    <dgm:pt modelId="{5476FC24-9BCB-41EB-B49E-8978293FD9F1}" type="pres">
      <dgm:prSet presAssocID="{11213524-4DF8-4134-A88D-FA55AEF4B595}" presName="invisiNode" presStyleLbl="node1" presStyleIdx="0" presStyleCnt="5"/>
      <dgm:spPr/>
    </dgm:pt>
    <dgm:pt modelId="{6679F7DE-81B2-4DAA-9785-AD729CB6C18B}" type="pres">
      <dgm:prSet presAssocID="{11213524-4DF8-4134-A88D-FA55AEF4B595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a ziemska — Afryka i Europa"/>
        </a:ext>
      </dgm:extLst>
    </dgm:pt>
    <dgm:pt modelId="{52134CB3-E96B-467B-B80B-1D81AB82F7A3}" type="pres">
      <dgm:prSet presAssocID="{5B4DE32A-AC8E-41D4-8912-88D9585CCA23}" presName="sibTrans" presStyleLbl="sibTrans2D1" presStyleIdx="0" presStyleCnt="0"/>
      <dgm:spPr/>
    </dgm:pt>
    <dgm:pt modelId="{247A4345-D9F8-43B4-A08D-6EE40109BE2A}" type="pres">
      <dgm:prSet presAssocID="{40AC3A62-BFB0-4E1A-B6DA-56EA61D7F2AA}" presName="compNode" presStyleCnt="0"/>
      <dgm:spPr/>
    </dgm:pt>
    <dgm:pt modelId="{AAE18D67-1CB8-4411-B7E5-822FCEEE5AB2}" type="pres">
      <dgm:prSet presAssocID="{40AC3A62-BFB0-4E1A-B6DA-56EA61D7F2AA}" presName="bkgdShape" presStyleLbl="node1" presStyleIdx="1" presStyleCnt="5"/>
      <dgm:spPr/>
    </dgm:pt>
    <dgm:pt modelId="{CACB0E81-6496-43DC-87FE-C5DF64BB2103}" type="pres">
      <dgm:prSet presAssocID="{40AC3A62-BFB0-4E1A-B6DA-56EA61D7F2AA}" presName="nodeTx" presStyleLbl="node1" presStyleIdx="1" presStyleCnt="5">
        <dgm:presLayoutVars>
          <dgm:bulletEnabled val="1"/>
        </dgm:presLayoutVars>
      </dgm:prSet>
      <dgm:spPr/>
    </dgm:pt>
    <dgm:pt modelId="{3D848CF9-6C01-4AAE-9265-69DE2A7FF2DE}" type="pres">
      <dgm:prSet presAssocID="{40AC3A62-BFB0-4E1A-B6DA-56EA61D7F2AA}" presName="invisiNode" presStyleLbl="node1" presStyleIdx="1" presStyleCnt="5"/>
      <dgm:spPr/>
    </dgm:pt>
    <dgm:pt modelId="{A4D1DA48-46E4-4268-9724-059C918803B7}" type="pres">
      <dgm:prSet presAssocID="{40AC3A62-BFB0-4E1A-B6DA-56EA61D7F2AA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bryka"/>
        </a:ext>
      </dgm:extLst>
    </dgm:pt>
    <dgm:pt modelId="{48DB8640-A0A0-4C14-B190-729671D54FEE}" type="pres">
      <dgm:prSet presAssocID="{3A322CD2-4CBD-4922-BE6A-192E59A556EB}" presName="sibTrans" presStyleLbl="sibTrans2D1" presStyleIdx="0" presStyleCnt="0"/>
      <dgm:spPr/>
    </dgm:pt>
    <dgm:pt modelId="{2BFE297F-A031-4235-9875-0C6E06F52FAC}" type="pres">
      <dgm:prSet presAssocID="{0AA348E4-0D4E-4618-869F-AE3DD495C178}" presName="compNode" presStyleCnt="0"/>
      <dgm:spPr/>
    </dgm:pt>
    <dgm:pt modelId="{28FAB755-31E6-4FC3-A185-637DDCFCDFE1}" type="pres">
      <dgm:prSet presAssocID="{0AA348E4-0D4E-4618-869F-AE3DD495C178}" presName="bkgdShape" presStyleLbl="node1" presStyleIdx="2" presStyleCnt="5"/>
      <dgm:spPr/>
    </dgm:pt>
    <dgm:pt modelId="{CA7697B3-CE75-459D-A056-8DFD8C98AB82}" type="pres">
      <dgm:prSet presAssocID="{0AA348E4-0D4E-4618-869F-AE3DD495C178}" presName="nodeTx" presStyleLbl="node1" presStyleIdx="2" presStyleCnt="5">
        <dgm:presLayoutVars>
          <dgm:bulletEnabled val="1"/>
        </dgm:presLayoutVars>
      </dgm:prSet>
      <dgm:spPr/>
    </dgm:pt>
    <dgm:pt modelId="{5E469188-8366-49CC-9186-F6A45C1F17EE}" type="pres">
      <dgm:prSet presAssocID="{0AA348E4-0D4E-4618-869F-AE3DD495C178}" presName="invisiNode" presStyleLbl="node1" presStyleIdx="2" presStyleCnt="5"/>
      <dgm:spPr/>
    </dgm:pt>
    <dgm:pt modelId="{4E26D7BE-ED5E-4E9E-AD05-79954B5858F4}" type="pres">
      <dgm:prSet presAssocID="{0AA348E4-0D4E-4618-869F-AE3DD495C178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eć"/>
        </a:ext>
      </dgm:extLst>
    </dgm:pt>
    <dgm:pt modelId="{473956FA-5A49-4CBB-B15E-2EC7F8ED9F64}" type="pres">
      <dgm:prSet presAssocID="{36D417E1-F657-4FAF-9AE5-AAB1CE078DD1}" presName="sibTrans" presStyleLbl="sibTrans2D1" presStyleIdx="0" presStyleCnt="0"/>
      <dgm:spPr/>
    </dgm:pt>
    <dgm:pt modelId="{3004752E-4D88-4C33-A52A-95A36158849A}" type="pres">
      <dgm:prSet presAssocID="{8410B612-49AB-401E-838E-3FF88228CC35}" presName="compNode" presStyleCnt="0"/>
      <dgm:spPr/>
    </dgm:pt>
    <dgm:pt modelId="{E62DB670-9037-4D1F-B8DD-F9C5BF38D06D}" type="pres">
      <dgm:prSet presAssocID="{8410B612-49AB-401E-838E-3FF88228CC35}" presName="bkgdShape" presStyleLbl="node1" presStyleIdx="3" presStyleCnt="5"/>
      <dgm:spPr/>
    </dgm:pt>
    <dgm:pt modelId="{049444B0-2A6B-498E-94DE-D98040936185}" type="pres">
      <dgm:prSet presAssocID="{8410B612-49AB-401E-838E-3FF88228CC35}" presName="nodeTx" presStyleLbl="node1" presStyleIdx="3" presStyleCnt="5">
        <dgm:presLayoutVars>
          <dgm:bulletEnabled val="1"/>
        </dgm:presLayoutVars>
      </dgm:prSet>
      <dgm:spPr/>
    </dgm:pt>
    <dgm:pt modelId="{0CF1F19F-24D8-40A5-A09E-F84B68DAA1F3}" type="pres">
      <dgm:prSet presAssocID="{8410B612-49AB-401E-838E-3FF88228CC35}" presName="invisiNode" presStyleLbl="node1" presStyleIdx="3" presStyleCnt="5"/>
      <dgm:spPr/>
    </dgm:pt>
    <dgm:pt modelId="{5F201B19-BA42-4017-98B3-16D95FDF704C}" type="pres">
      <dgm:prSet presAssocID="{8410B612-49AB-401E-838E-3FF88228CC35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posiedzeń"/>
        </a:ext>
      </dgm:extLst>
    </dgm:pt>
    <dgm:pt modelId="{4B8EA6EF-DF9B-479F-9253-23230BEFB39C}" type="pres">
      <dgm:prSet presAssocID="{4ABFB494-32D4-48B6-896B-E1E44D30BC84}" presName="sibTrans" presStyleLbl="sibTrans2D1" presStyleIdx="0" presStyleCnt="0"/>
      <dgm:spPr/>
    </dgm:pt>
    <dgm:pt modelId="{04AFC7B0-9D16-4953-B13B-19B32564F2C4}" type="pres">
      <dgm:prSet presAssocID="{6C7ADC03-0409-44CB-8407-E43F53B9E365}" presName="compNode" presStyleCnt="0"/>
      <dgm:spPr/>
    </dgm:pt>
    <dgm:pt modelId="{DD5003B7-3497-4244-98BB-77476EB0114A}" type="pres">
      <dgm:prSet presAssocID="{6C7ADC03-0409-44CB-8407-E43F53B9E365}" presName="bkgdShape" presStyleLbl="node1" presStyleIdx="4" presStyleCnt="5"/>
      <dgm:spPr/>
    </dgm:pt>
    <dgm:pt modelId="{9E10887D-BC3F-49E0-8348-2ABE9B5F5436}" type="pres">
      <dgm:prSet presAssocID="{6C7ADC03-0409-44CB-8407-E43F53B9E365}" presName="nodeTx" presStyleLbl="node1" presStyleIdx="4" presStyleCnt="5">
        <dgm:presLayoutVars>
          <dgm:bulletEnabled val="1"/>
        </dgm:presLayoutVars>
      </dgm:prSet>
      <dgm:spPr/>
    </dgm:pt>
    <dgm:pt modelId="{0746281B-2ABC-4A41-8861-44401830D817}" type="pres">
      <dgm:prSet presAssocID="{6C7ADC03-0409-44CB-8407-E43F53B9E365}" presName="invisiNode" presStyleLbl="node1" presStyleIdx="4" presStyleCnt="5"/>
      <dgm:spPr/>
    </dgm:pt>
    <dgm:pt modelId="{32F4E321-105A-405F-BD89-6D965D0ABCBF}" type="pres">
      <dgm:prSet presAssocID="{6C7ADC03-0409-44CB-8407-E43F53B9E365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d kreskowy"/>
        </a:ext>
      </dgm:extLst>
    </dgm:pt>
  </dgm:ptLst>
  <dgm:cxnLst>
    <dgm:cxn modelId="{58BCBE21-2D66-4C21-8D13-A203C4E2CC59}" type="presOf" srcId="{C500363B-DC41-45FB-89F3-7F6A7437E404}" destId="{FB01A1E5-25DE-4146-839B-22C4E79DD37B}" srcOrd="0" destOrd="0" presId="urn:microsoft.com/office/officeart/2005/8/layout/hList7"/>
    <dgm:cxn modelId="{313D6B26-CEEE-4237-9E62-6110CA41E92B}" type="presOf" srcId="{40AC3A62-BFB0-4E1A-B6DA-56EA61D7F2AA}" destId="{CACB0E81-6496-43DC-87FE-C5DF64BB2103}" srcOrd="1" destOrd="0" presId="urn:microsoft.com/office/officeart/2005/8/layout/hList7"/>
    <dgm:cxn modelId="{3D3D5A2F-8DA6-4E3A-A434-5C48F7E86D5A}" srcId="{C500363B-DC41-45FB-89F3-7F6A7437E404}" destId="{8410B612-49AB-401E-838E-3FF88228CC35}" srcOrd="3" destOrd="0" parTransId="{21575228-887F-4007-BA3C-022F93BCCDC9}" sibTransId="{4ABFB494-32D4-48B6-896B-E1E44D30BC84}"/>
    <dgm:cxn modelId="{51358B38-4319-488A-8553-7DC6FBC4EF5E}" type="presOf" srcId="{5B4DE32A-AC8E-41D4-8912-88D9585CCA23}" destId="{52134CB3-E96B-467B-B80B-1D81AB82F7A3}" srcOrd="0" destOrd="0" presId="urn:microsoft.com/office/officeart/2005/8/layout/hList7"/>
    <dgm:cxn modelId="{86412F42-AA38-48A3-89E1-44B7A98AB6CA}" type="presOf" srcId="{36D417E1-F657-4FAF-9AE5-AAB1CE078DD1}" destId="{473956FA-5A49-4CBB-B15E-2EC7F8ED9F64}" srcOrd="0" destOrd="0" presId="urn:microsoft.com/office/officeart/2005/8/layout/hList7"/>
    <dgm:cxn modelId="{648BB962-9D8F-4E00-90B3-31057CB4BB11}" type="presOf" srcId="{4ABFB494-32D4-48B6-896B-E1E44D30BC84}" destId="{4B8EA6EF-DF9B-479F-9253-23230BEFB39C}" srcOrd="0" destOrd="0" presId="urn:microsoft.com/office/officeart/2005/8/layout/hList7"/>
    <dgm:cxn modelId="{92990D44-ED8B-442E-BFB3-8B288DD553D9}" type="presOf" srcId="{6C7ADC03-0409-44CB-8407-E43F53B9E365}" destId="{9E10887D-BC3F-49E0-8348-2ABE9B5F5436}" srcOrd="1" destOrd="0" presId="urn:microsoft.com/office/officeart/2005/8/layout/hList7"/>
    <dgm:cxn modelId="{5FD9FB64-85F8-4783-B155-9E2ACA6CF141}" type="presOf" srcId="{0AA348E4-0D4E-4618-869F-AE3DD495C178}" destId="{28FAB755-31E6-4FC3-A185-637DDCFCDFE1}" srcOrd="0" destOrd="0" presId="urn:microsoft.com/office/officeart/2005/8/layout/hList7"/>
    <dgm:cxn modelId="{FA911567-FD38-4ED1-AE13-3AADCC23B6FD}" type="presOf" srcId="{11213524-4DF8-4134-A88D-FA55AEF4B595}" destId="{B2B7D665-61BB-4564-9CF2-21CF6701633F}" srcOrd="1" destOrd="0" presId="urn:microsoft.com/office/officeart/2005/8/layout/hList7"/>
    <dgm:cxn modelId="{9F4C164A-2332-4821-8A14-5C394CC45081}" srcId="{C500363B-DC41-45FB-89F3-7F6A7437E404}" destId="{40AC3A62-BFB0-4E1A-B6DA-56EA61D7F2AA}" srcOrd="1" destOrd="0" parTransId="{5D9DE1AA-876A-4D71-986B-F84ABA3678AF}" sibTransId="{3A322CD2-4CBD-4922-BE6A-192E59A556EB}"/>
    <dgm:cxn modelId="{4C45494C-272B-48C0-B52C-A306A880C1D5}" srcId="{C500363B-DC41-45FB-89F3-7F6A7437E404}" destId="{0AA348E4-0D4E-4618-869F-AE3DD495C178}" srcOrd="2" destOrd="0" parTransId="{85EE6B66-E60F-42D7-A4D4-876338704C6B}" sibTransId="{36D417E1-F657-4FAF-9AE5-AAB1CE078DD1}"/>
    <dgm:cxn modelId="{C11D3779-60C4-4671-8CA0-3B7C4D22C5CF}" type="presOf" srcId="{8410B612-49AB-401E-838E-3FF88228CC35}" destId="{049444B0-2A6B-498E-94DE-D98040936185}" srcOrd="1" destOrd="0" presId="urn:microsoft.com/office/officeart/2005/8/layout/hList7"/>
    <dgm:cxn modelId="{EC2C4679-4BD4-4A1E-B366-007FF59000F8}" srcId="{C500363B-DC41-45FB-89F3-7F6A7437E404}" destId="{6C7ADC03-0409-44CB-8407-E43F53B9E365}" srcOrd="4" destOrd="0" parTransId="{423FA48C-FD2F-4321-80EC-FACBCF860247}" sibTransId="{F1F36A1F-5B93-4EBC-8193-A873258C025B}"/>
    <dgm:cxn modelId="{702E1786-8977-46C7-9FC0-7C4BC6BED351}" type="presOf" srcId="{6C7ADC03-0409-44CB-8407-E43F53B9E365}" destId="{DD5003B7-3497-4244-98BB-77476EB0114A}" srcOrd="0" destOrd="0" presId="urn:microsoft.com/office/officeart/2005/8/layout/hList7"/>
    <dgm:cxn modelId="{592C7795-CDC8-4EAF-B5B8-047E39AFFC78}" type="presOf" srcId="{3A322CD2-4CBD-4922-BE6A-192E59A556EB}" destId="{48DB8640-A0A0-4C14-B190-729671D54FEE}" srcOrd="0" destOrd="0" presId="urn:microsoft.com/office/officeart/2005/8/layout/hList7"/>
    <dgm:cxn modelId="{93E56496-F37B-4711-A2AE-DC7F65070554}" type="presOf" srcId="{40AC3A62-BFB0-4E1A-B6DA-56EA61D7F2AA}" destId="{AAE18D67-1CB8-4411-B7E5-822FCEEE5AB2}" srcOrd="0" destOrd="0" presId="urn:microsoft.com/office/officeart/2005/8/layout/hList7"/>
    <dgm:cxn modelId="{D90BC3A4-E0D3-41A2-9EA6-1951A7CA2C3C}" srcId="{C500363B-DC41-45FB-89F3-7F6A7437E404}" destId="{11213524-4DF8-4134-A88D-FA55AEF4B595}" srcOrd="0" destOrd="0" parTransId="{3B0A292D-B4CC-42FC-8EA1-39CA6A20C488}" sibTransId="{5B4DE32A-AC8E-41D4-8912-88D9585CCA23}"/>
    <dgm:cxn modelId="{7AB398AA-DE17-415D-B912-20B79F1510B9}" type="presOf" srcId="{0AA348E4-0D4E-4618-869F-AE3DD495C178}" destId="{CA7697B3-CE75-459D-A056-8DFD8C98AB82}" srcOrd="1" destOrd="0" presId="urn:microsoft.com/office/officeart/2005/8/layout/hList7"/>
    <dgm:cxn modelId="{32A3E6B0-780D-43FE-B6DB-CA672C61CD17}" type="presOf" srcId="{11213524-4DF8-4134-A88D-FA55AEF4B595}" destId="{8B181119-E6F1-48D9-885A-7A20ADF898A3}" srcOrd="0" destOrd="0" presId="urn:microsoft.com/office/officeart/2005/8/layout/hList7"/>
    <dgm:cxn modelId="{56AA62ED-7F10-4C8F-96B0-50221C88B6BF}" type="presOf" srcId="{8410B612-49AB-401E-838E-3FF88228CC35}" destId="{E62DB670-9037-4D1F-B8DD-F9C5BF38D06D}" srcOrd="0" destOrd="0" presId="urn:microsoft.com/office/officeart/2005/8/layout/hList7"/>
    <dgm:cxn modelId="{43F43E3B-4E41-4672-A778-F4C642ABDFCC}" type="presParOf" srcId="{FB01A1E5-25DE-4146-839B-22C4E79DD37B}" destId="{66B81DF6-C975-4680-B513-3919792EA2EA}" srcOrd="0" destOrd="0" presId="urn:microsoft.com/office/officeart/2005/8/layout/hList7"/>
    <dgm:cxn modelId="{F843B031-DC60-4746-9C02-D8688914E6E7}" type="presParOf" srcId="{FB01A1E5-25DE-4146-839B-22C4E79DD37B}" destId="{4E4B20D7-7D05-4CDB-ABCC-C928774D9D04}" srcOrd="1" destOrd="0" presId="urn:microsoft.com/office/officeart/2005/8/layout/hList7"/>
    <dgm:cxn modelId="{604027E8-B31B-4FCA-BDFC-F049E886A682}" type="presParOf" srcId="{4E4B20D7-7D05-4CDB-ABCC-C928774D9D04}" destId="{852F9DE4-0B35-4A19-99DB-74A1D381604C}" srcOrd="0" destOrd="0" presId="urn:microsoft.com/office/officeart/2005/8/layout/hList7"/>
    <dgm:cxn modelId="{564EF4A4-F47F-4C95-A6CF-C3875BCAD2BC}" type="presParOf" srcId="{852F9DE4-0B35-4A19-99DB-74A1D381604C}" destId="{8B181119-E6F1-48D9-885A-7A20ADF898A3}" srcOrd="0" destOrd="0" presId="urn:microsoft.com/office/officeart/2005/8/layout/hList7"/>
    <dgm:cxn modelId="{DE56B57E-C09F-4B55-9C23-3788F9010AFA}" type="presParOf" srcId="{852F9DE4-0B35-4A19-99DB-74A1D381604C}" destId="{B2B7D665-61BB-4564-9CF2-21CF6701633F}" srcOrd="1" destOrd="0" presId="urn:microsoft.com/office/officeart/2005/8/layout/hList7"/>
    <dgm:cxn modelId="{0906BDBD-4FD8-417A-B714-A96BF2B4072A}" type="presParOf" srcId="{852F9DE4-0B35-4A19-99DB-74A1D381604C}" destId="{5476FC24-9BCB-41EB-B49E-8978293FD9F1}" srcOrd="2" destOrd="0" presId="urn:microsoft.com/office/officeart/2005/8/layout/hList7"/>
    <dgm:cxn modelId="{5FCAEA91-E84B-4081-AD1C-E7F3C87D8501}" type="presParOf" srcId="{852F9DE4-0B35-4A19-99DB-74A1D381604C}" destId="{6679F7DE-81B2-4DAA-9785-AD729CB6C18B}" srcOrd="3" destOrd="0" presId="urn:microsoft.com/office/officeart/2005/8/layout/hList7"/>
    <dgm:cxn modelId="{E64CD9AB-2930-470F-8061-D6EDB5F80AEE}" type="presParOf" srcId="{4E4B20D7-7D05-4CDB-ABCC-C928774D9D04}" destId="{52134CB3-E96B-467B-B80B-1D81AB82F7A3}" srcOrd="1" destOrd="0" presId="urn:microsoft.com/office/officeart/2005/8/layout/hList7"/>
    <dgm:cxn modelId="{CFB49B9B-3842-45F9-951B-3EE8B0505D7C}" type="presParOf" srcId="{4E4B20D7-7D05-4CDB-ABCC-C928774D9D04}" destId="{247A4345-D9F8-43B4-A08D-6EE40109BE2A}" srcOrd="2" destOrd="0" presId="urn:microsoft.com/office/officeart/2005/8/layout/hList7"/>
    <dgm:cxn modelId="{9A6468E8-005B-4700-9DF7-153413B2BDA5}" type="presParOf" srcId="{247A4345-D9F8-43B4-A08D-6EE40109BE2A}" destId="{AAE18D67-1CB8-4411-B7E5-822FCEEE5AB2}" srcOrd="0" destOrd="0" presId="urn:microsoft.com/office/officeart/2005/8/layout/hList7"/>
    <dgm:cxn modelId="{6B98ABD1-1584-4EA6-B864-9F425A4F53FE}" type="presParOf" srcId="{247A4345-D9F8-43B4-A08D-6EE40109BE2A}" destId="{CACB0E81-6496-43DC-87FE-C5DF64BB2103}" srcOrd="1" destOrd="0" presId="urn:microsoft.com/office/officeart/2005/8/layout/hList7"/>
    <dgm:cxn modelId="{248B2578-B180-44F2-B67B-98844FD28BD9}" type="presParOf" srcId="{247A4345-D9F8-43B4-A08D-6EE40109BE2A}" destId="{3D848CF9-6C01-4AAE-9265-69DE2A7FF2DE}" srcOrd="2" destOrd="0" presId="urn:microsoft.com/office/officeart/2005/8/layout/hList7"/>
    <dgm:cxn modelId="{31C40C44-ACA4-4E9B-B050-0A507C7B4DDF}" type="presParOf" srcId="{247A4345-D9F8-43B4-A08D-6EE40109BE2A}" destId="{A4D1DA48-46E4-4268-9724-059C918803B7}" srcOrd="3" destOrd="0" presId="urn:microsoft.com/office/officeart/2005/8/layout/hList7"/>
    <dgm:cxn modelId="{2E542D34-CB8D-4E92-9B9B-D1D42EAEC327}" type="presParOf" srcId="{4E4B20D7-7D05-4CDB-ABCC-C928774D9D04}" destId="{48DB8640-A0A0-4C14-B190-729671D54FEE}" srcOrd="3" destOrd="0" presId="urn:microsoft.com/office/officeart/2005/8/layout/hList7"/>
    <dgm:cxn modelId="{D6E78500-7440-4AEA-A634-D691B202B375}" type="presParOf" srcId="{4E4B20D7-7D05-4CDB-ABCC-C928774D9D04}" destId="{2BFE297F-A031-4235-9875-0C6E06F52FAC}" srcOrd="4" destOrd="0" presId="urn:microsoft.com/office/officeart/2005/8/layout/hList7"/>
    <dgm:cxn modelId="{04F720DE-E500-423F-8019-56736DA17E1D}" type="presParOf" srcId="{2BFE297F-A031-4235-9875-0C6E06F52FAC}" destId="{28FAB755-31E6-4FC3-A185-637DDCFCDFE1}" srcOrd="0" destOrd="0" presId="urn:microsoft.com/office/officeart/2005/8/layout/hList7"/>
    <dgm:cxn modelId="{CBAF978B-98E0-4D35-8D42-0DFEEF9BE457}" type="presParOf" srcId="{2BFE297F-A031-4235-9875-0C6E06F52FAC}" destId="{CA7697B3-CE75-459D-A056-8DFD8C98AB82}" srcOrd="1" destOrd="0" presId="urn:microsoft.com/office/officeart/2005/8/layout/hList7"/>
    <dgm:cxn modelId="{745357D9-7F5A-4BDA-8584-15CFF308F167}" type="presParOf" srcId="{2BFE297F-A031-4235-9875-0C6E06F52FAC}" destId="{5E469188-8366-49CC-9186-F6A45C1F17EE}" srcOrd="2" destOrd="0" presId="urn:microsoft.com/office/officeart/2005/8/layout/hList7"/>
    <dgm:cxn modelId="{8D484930-36A2-4109-B761-4DCF59E0AD40}" type="presParOf" srcId="{2BFE297F-A031-4235-9875-0C6E06F52FAC}" destId="{4E26D7BE-ED5E-4E9E-AD05-79954B5858F4}" srcOrd="3" destOrd="0" presId="urn:microsoft.com/office/officeart/2005/8/layout/hList7"/>
    <dgm:cxn modelId="{920C3988-4140-4CC5-B322-5336100B6563}" type="presParOf" srcId="{4E4B20D7-7D05-4CDB-ABCC-C928774D9D04}" destId="{473956FA-5A49-4CBB-B15E-2EC7F8ED9F64}" srcOrd="5" destOrd="0" presId="urn:microsoft.com/office/officeart/2005/8/layout/hList7"/>
    <dgm:cxn modelId="{EB089A98-D948-46D9-B895-7E7D333A17CD}" type="presParOf" srcId="{4E4B20D7-7D05-4CDB-ABCC-C928774D9D04}" destId="{3004752E-4D88-4C33-A52A-95A36158849A}" srcOrd="6" destOrd="0" presId="urn:microsoft.com/office/officeart/2005/8/layout/hList7"/>
    <dgm:cxn modelId="{AB21B8B3-234C-4120-BFF9-3DECDF90FC3A}" type="presParOf" srcId="{3004752E-4D88-4C33-A52A-95A36158849A}" destId="{E62DB670-9037-4D1F-B8DD-F9C5BF38D06D}" srcOrd="0" destOrd="0" presId="urn:microsoft.com/office/officeart/2005/8/layout/hList7"/>
    <dgm:cxn modelId="{060B0CC5-E86F-4093-B248-7EC62004EB73}" type="presParOf" srcId="{3004752E-4D88-4C33-A52A-95A36158849A}" destId="{049444B0-2A6B-498E-94DE-D98040936185}" srcOrd="1" destOrd="0" presId="urn:microsoft.com/office/officeart/2005/8/layout/hList7"/>
    <dgm:cxn modelId="{D2E72B56-2A83-445E-8FDE-19179506651A}" type="presParOf" srcId="{3004752E-4D88-4C33-A52A-95A36158849A}" destId="{0CF1F19F-24D8-40A5-A09E-F84B68DAA1F3}" srcOrd="2" destOrd="0" presId="urn:microsoft.com/office/officeart/2005/8/layout/hList7"/>
    <dgm:cxn modelId="{7C9C1D1A-D60C-47D8-9641-976487A774AA}" type="presParOf" srcId="{3004752E-4D88-4C33-A52A-95A36158849A}" destId="{5F201B19-BA42-4017-98B3-16D95FDF704C}" srcOrd="3" destOrd="0" presId="urn:microsoft.com/office/officeart/2005/8/layout/hList7"/>
    <dgm:cxn modelId="{C71D6EBF-7EBB-494A-AEF7-DB9DD213835B}" type="presParOf" srcId="{4E4B20D7-7D05-4CDB-ABCC-C928774D9D04}" destId="{4B8EA6EF-DF9B-479F-9253-23230BEFB39C}" srcOrd="7" destOrd="0" presId="urn:microsoft.com/office/officeart/2005/8/layout/hList7"/>
    <dgm:cxn modelId="{A7F3BD93-5148-4FC9-B68D-BA015BDC17F5}" type="presParOf" srcId="{4E4B20D7-7D05-4CDB-ABCC-C928774D9D04}" destId="{04AFC7B0-9D16-4953-B13B-19B32564F2C4}" srcOrd="8" destOrd="0" presId="urn:microsoft.com/office/officeart/2005/8/layout/hList7"/>
    <dgm:cxn modelId="{40393DA3-B19C-4E7A-86CA-FCE2E1F3A38E}" type="presParOf" srcId="{04AFC7B0-9D16-4953-B13B-19B32564F2C4}" destId="{DD5003B7-3497-4244-98BB-77476EB0114A}" srcOrd="0" destOrd="0" presId="urn:microsoft.com/office/officeart/2005/8/layout/hList7"/>
    <dgm:cxn modelId="{A7DFE301-6DBD-432C-A4BA-3E1E18138B56}" type="presParOf" srcId="{04AFC7B0-9D16-4953-B13B-19B32564F2C4}" destId="{9E10887D-BC3F-49E0-8348-2ABE9B5F5436}" srcOrd="1" destOrd="0" presId="urn:microsoft.com/office/officeart/2005/8/layout/hList7"/>
    <dgm:cxn modelId="{EE1913D2-3C3E-44AD-A340-59BEEE7CEB0D}" type="presParOf" srcId="{04AFC7B0-9D16-4953-B13B-19B32564F2C4}" destId="{0746281B-2ABC-4A41-8861-44401830D817}" srcOrd="2" destOrd="0" presId="urn:microsoft.com/office/officeart/2005/8/layout/hList7"/>
    <dgm:cxn modelId="{9B3BD7DD-5F4E-4942-9D5A-1D1FEB477556}" type="presParOf" srcId="{04AFC7B0-9D16-4953-B13B-19B32564F2C4}" destId="{32F4E321-105A-405F-BD89-6D965D0ABC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9C503-22C8-4925-9062-FA276AF1D2A5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0CBAE9C-A479-4B8D-A94F-10824275D616}">
      <dgm:prSet/>
      <dgm:spPr/>
      <dgm:t>
        <a:bodyPr/>
        <a:lstStyle/>
        <a:p>
          <a:pPr algn="just"/>
          <a:r>
            <a:rPr lang="pl-PL" dirty="0"/>
            <a:t>Absolwenci specjalności </a:t>
          </a:r>
          <a:r>
            <a:rPr lang="pl-PL" b="1" dirty="0"/>
            <a:t>Zarządzanie logistyką</a:t>
          </a:r>
          <a:r>
            <a:rPr lang="pl-PL" dirty="0"/>
            <a:t>, to wykwalifikowani specjaliści, którzy  potrafią planować, optymalizować procesy logistyczne, stosować normy i przepisy prawne oraz wykorzystać nowoczesne narzędzia informatyczne wspierające obsługę procesów logistycznych współczesnych przedsiębiorstw i łańcuchów dostaw.</a:t>
          </a:r>
        </a:p>
      </dgm:t>
    </dgm:pt>
    <dgm:pt modelId="{98B0C422-72CF-4B6A-A31E-CAC425446E80}" type="parTrans" cxnId="{7638E41C-28ED-4C0F-A61E-AB1E9AAD8874}">
      <dgm:prSet/>
      <dgm:spPr/>
      <dgm:t>
        <a:bodyPr/>
        <a:lstStyle/>
        <a:p>
          <a:endParaRPr lang="pl-PL"/>
        </a:p>
      </dgm:t>
    </dgm:pt>
    <dgm:pt modelId="{A3A672A5-D930-43DC-87C4-3927B4C9D050}" type="sibTrans" cxnId="{7638E41C-28ED-4C0F-A61E-AB1E9AAD8874}">
      <dgm:prSet/>
      <dgm:spPr/>
      <dgm:t>
        <a:bodyPr/>
        <a:lstStyle/>
        <a:p>
          <a:endParaRPr lang="pl-PL"/>
        </a:p>
      </dgm:t>
    </dgm:pt>
    <dgm:pt modelId="{DFBEC0C8-63EB-4D58-BD50-EE7216482B7C}" type="pres">
      <dgm:prSet presAssocID="{C299C503-22C8-4925-9062-FA276AF1D2A5}" presName="Name0" presStyleCnt="0">
        <dgm:presLayoutVars>
          <dgm:dir/>
          <dgm:resizeHandles val="exact"/>
        </dgm:presLayoutVars>
      </dgm:prSet>
      <dgm:spPr/>
    </dgm:pt>
    <dgm:pt modelId="{398F01B0-0F23-461B-A873-DEE72382A8A3}" type="pres">
      <dgm:prSet presAssocID="{C299C503-22C8-4925-9062-FA276AF1D2A5}" presName="fgShape" presStyleLbl="fgShp" presStyleIdx="0" presStyleCnt="1"/>
      <dgm:spPr>
        <a:noFill/>
        <a:ln>
          <a:noFill/>
        </a:ln>
      </dgm:spPr>
    </dgm:pt>
    <dgm:pt modelId="{E6B6C631-C4A6-4782-B6AE-8AFFB0B5D4A1}" type="pres">
      <dgm:prSet presAssocID="{C299C503-22C8-4925-9062-FA276AF1D2A5}" presName="linComp" presStyleCnt="0"/>
      <dgm:spPr/>
    </dgm:pt>
    <dgm:pt modelId="{4D802428-6767-4007-A606-9E8C04679B70}" type="pres">
      <dgm:prSet presAssocID="{40CBAE9C-A479-4B8D-A94F-10824275D616}" presName="compNode" presStyleCnt="0"/>
      <dgm:spPr/>
    </dgm:pt>
    <dgm:pt modelId="{584D5554-E419-4AF4-BEDD-850084D477B2}" type="pres">
      <dgm:prSet presAssocID="{40CBAE9C-A479-4B8D-A94F-10824275D616}" presName="bkgdShape" presStyleLbl="node1" presStyleIdx="0" presStyleCnt="1"/>
      <dgm:spPr/>
    </dgm:pt>
    <dgm:pt modelId="{CA0DBDD8-2119-48C7-8AF4-528CA4B64E70}" type="pres">
      <dgm:prSet presAssocID="{40CBAE9C-A479-4B8D-A94F-10824275D616}" presName="nodeTx" presStyleLbl="node1" presStyleIdx="0" presStyleCnt="1">
        <dgm:presLayoutVars>
          <dgm:bulletEnabled val="1"/>
        </dgm:presLayoutVars>
      </dgm:prSet>
      <dgm:spPr/>
    </dgm:pt>
    <dgm:pt modelId="{8E47401A-0594-45E4-B382-1F4B33EF3DCE}" type="pres">
      <dgm:prSet presAssocID="{40CBAE9C-A479-4B8D-A94F-10824275D616}" presName="invisiNode" presStyleLbl="node1" presStyleIdx="0" presStyleCnt="1"/>
      <dgm:spPr/>
    </dgm:pt>
    <dgm:pt modelId="{463B8994-DFE7-44F4-B9D7-80C7848F001E}" type="pres">
      <dgm:prSet presAssocID="{40CBAE9C-A479-4B8D-A94F-10824275D616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k kciuka w górę"/>
        </a:ext>
      </dgm:extLst>
    </dgm:pt>
  </dgm:ptLst>
  <dgm:cxnLst>
    <dgm:cxn modelId="{7638E41C-28ED-4C0F-A61E-AB1E9AAD8874}" srcId="{C299C503-22C8-4925-9062-FA276AF1D2A5}" destId="{40CBAE9C-A479-4B8D-A94F-10824275D616}" srcOrd="0" destOrd="0" parTransId="{98B0C422-72CF-4B6A-A31E-CAC425446E80}" sibTransId="{A3A672A5-D930-43DC-87C4-3927B4C9D050}"/>
    <dgm:cxn modelId="{5BB9163B-0AF8-457B-8099-0997E3B1DF23}" type="presOf" srcId="{40CBAE9C-A479-4B8D-A94F-10824275D616}" destId="{584D5554-E419-4AF4-BEDD-850084D477B2}" srcOrd="0" destOrd="0" presId="urn:microsoft.com/office/officeart/2005/8/layout/hList7"/>
    <dgm:cxn modelId="{EB8AEF5B-9CDF-4E7C-B444-172287904E3B}" type="presOf" srcId="{C299C503-22C8-4925-9062-FA276AF1D2A5}" destId="{DFBEC0C8-63EB-4D58-BD50-EE7216482B7C}" srcOrd="0" destOrd="0" presId="urn:microsoft.com/office/officeart/2005/8/layout/hList7"/>
    <dgm:cxn modelId="{8BB488E4-FCDF-46B2-8ED2-CF9F9412C408}" type="presOf" srcId="{40CBAE9C-A479-4B8D-A94F-10824275D616}" destId="{CA0DBDD8-2119-48C7-8AF4-528CA4B64E70}" srcOrd="1" destOrd="0" presId="urn:microsoft.com/office/officeart/2005/8/layout/hList7"/>
    <dgm:cxn modelId="{02950470-4A5F-4EE9-8606-27BD74DC7C03}" type="presParOf" srcId="{DFBEC0C8-63EB-4D58-BD50-EE7216482B7C}" destId="{398F01B0-0F23-461B-A873-DEE72382A8A3}" srcOrd="0" destOrd="0" presId="urn:microsoft.com/office/officeart/2005/8/layout/hList7"/>
    <dgm:cxn modelId="{85163B93-EC40-41F2-9935-BF371057CCF6}" type="presParOf" srcId="{DFBEC0C8-63EB-4D58-BD50-EE7216482B7C}" destId="{E6B6C631-C4A6-4782-B6AE-8AFFB0B5D4A1}" srcOrd="1" destOrd="0" presId="urn:microsoft.com/office/officeart/2005/8/layout/hList7"/>
    <dgm:cxn modelId="{A92A9865-6A43-476B-BD22-5B0084680377}" type="presParOf" srcId="{E6B6C631-C4A6-4782-B6AE-8AFFB0B5D4A1}" destId="{4D802428-6767-4007-A606-9E8C04679B70}" srcOrd="0" destOrd="0" presId="urn:microsoft.com/office/officeart/2005/8/layout/hList7"/>
    <dgm:cxn modelId="{5D2A782A-71D5-4F47-8937-415AFBC7E14C}" type="presParOf" srcId="{4D802428-6767-4007-A606-9E8C04679B70}" destId="{584D5554-E419-4AF4-BEDD-850084D477B2}" srcOrd="0" destOrd="0" presId="urn:microsoft.com/office/officeart/2005/8/layout/hList7"/>
    <dgm:cxn modelId="{06A909DD-932D-4F93-B074-F9341C34B9A1}" type="presParOf" srcId="{4D802428-6767-4007-A606-9E8C04679B70}" destId="{CA0DBDD8-2119-48C7-8AF4-528CA4B64E70}" srcOrd="1" destOrd="0" presId="urn:microsoft.com/office/officeart/2005/8/layout/hList7"/>
    <dgm:cxn modelId="{EB5BBAB1-22BC-44BC-B6E5-C63D937A3A10}" type="presParOf" srcId="{4D802428-6767-4007-A606-9E8C04679B70}" destId="{8E47401A-0594-45E4-B382-1F4B33EF3DCE}" srcOrd="2" destOrd="0" presId="urn:microsoft.com/office/officeart/2005/8/layout/hList7"/>
    <dgm:cxn modelId="{6BE97117-2E7E-455D-98D2-27F93F5E54EA}" type="presParOf" srcId="{4D802428-6767-4007-A606-9E8C04679B70}" destId="{463B8994-DFE7-44F4-B9D7-80C7848F0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0350C6-62FA-486D-9A3C-CF5CD59D275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D3455CB-F950-4C84-BAD8-5F66725C6091}">
      <dgm:prSet/>
      <dgm:spPr/>
      <dgm:t>
        <a:bodyPr/>
        <a:lstStyle/>
        <a:p>
          <a:r>
            <a:rPr lang="pl-PL" b="1" i="0" baseline="0" dirty="0"/>
            <a:t>Absolwenci specjalności poszukiwani                     Przykładowe oferty pracy </a:t>
          </a:r>
          <a:endParaRPr lang="pl-PL" dirty="0"/>
        </a:p>
      </dgm:t>
    </dgm:pt>
    <dgm:pt modelId="{6410109E-DA83-46FC-9D9B-A5626069A55A}" type="parTrans" cxnId="{2302383F-F8B7-42EB-BD67-ABA5AA89DC8C}">
      <dgm:prSet/>
      <dgm:spPr/>
      <dgm:t>
        <a:bodyPr/>
        <a:lstStyle/>
        <a:p>
          <a:endParaRPr lang="pl-PL"/>
        </a:p>
      </dgm:t>
    </dgm:pt>
    <dgm:pt modelId="{10D233AB-BD5F-4040-AD83-937217D2A4AA}" type="sibTrans" cxnId="{2302383F-F8B7-42EB-BD67-ABA5AA89DC8C}">
      <dgm:prSet/>
      <dgm:spPr/>
      <dgm:t>
        <a:bodyPr/>
        <a:lstStyle/>
        <a:p>
          <a:endParaRPr lang="pl-PL"/>
        </a:p>
      </dgm:t>
    </dgm:pt>
    <dgm:pt modelId="{DB230F4E-059D-4462-81E8-A73B8FF7FA3E}" type="pres">
      <dgm:prSet presAssocID="{6C0350C6-62FA-486D-9A3C-CF5CD59D2755}" presName="linear" presStyleCnt="0">
        <dgm:presLayoutVars>
          <dgm:animLvl val="lvl"/>
          <dgm:resizeHandles val="exact"/>
        </dgm:presLayoutVars>
      </dgm:prSet>
      <dgm:spPr/>
    </dgm:pt>
    <dgm:pt modelId="{6DA0BB2C-E981-45D2-B2E4-60A40CDA19B1}" type="pres">
      <dgm:prSet presAssocID="{CD3455CB-F950-4C84-BAD8-5F66725C609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8E303B-9018-4704-B5C8-AF5509299775}" type="presOf" srcId="{CD3455CB-F950-4C84-BAD8-5F66725C6091}" destId="{6DA0BB2C-E981-45D2-B2E4-60A40CDA19B1}" srcOrd="0" destOrd="0" presId="urn:microsoft.com/office/officeart/2005/8/layout/vList2"/>
    <dgm:cxn modelId="{2302383F-F8B7-42EB-BD67-ABA5AA89DC8C}" srcId="{6C0350C6-62FA-486D-9A3C-CF5CD59D2755}" destId="{CD3455CB-F950-4C84-BAD8-5F66725C6091}" srcOrd="0" destOrd="0" parTransId="{6410109E-DA83-46FC-9D9B-A5626069A55A}" sibTransId="{10D233AB-BD5F-4040-AD83-937217D2A4AA}"/>
    <dgm:cxn modelId="{7218B9E4-85A4-4060-84FA-84E805A7FEE6}" type="presOf" srcId="{6C0350C6-62FA-486D-9A3C-CF5CD59D2755}" destId="{DB230F4E-059D-4462-81E8-A73B8FF7FA3E}" srcOrd="0" destOrd="0" presId="urn:microsoft.com/office/officeart/2005/8/layout/vList2"/>
    <dgm:cxn modelId="{9237B1E1-8CD9-4CFD-8958-1BB0B2B38076}" type="presParOf" srcId="{DB230F4E-059D-4462-81E8-A73B8FF7FA3E}" destId="{6DA0BB2C-E981-45D2-B2E4-60A40CDA1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0350C6-62FA-486D-9A3C-CF5CD59D275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D3455CB-F950-4C84-BAD8-5F66725C6091}">
      <dgm:prSet/>
      <dgm:spPr/>
      <dgm:t>
        <a:bodyPr/>
        <a:lstStyle/>
        <a:p>
          <a:r>
            <a:rPr lang="pl-PL" b="1" i="0" baseline="0" dirty="0"/>
            <a:t>Absolwenci specjalności poszukiwani                     Przykładowe oferty pracy </a:t>
          </a:r>
          <a:endParaRPr lang="pl-PL" dirty="0"/>
        </a:p>
      </dgm:t>
    </dgm:pt>
    <dgm:pt modelId="{6410109E-DA83-46FC-9D9B-A5626069A55A}" type="parTrans" cxnId="{2302383F-F8B7-42EB-BD67-ABA5AA89DC8C}">
      <dgm:prSet/>
      <dgm:spPr/>
      <dgm:t>
        <a:bodyPr/>
        <a:lstStyle/>
        <a:p>
          <a:endParaRPr lang="pl-PL"/>
        </a:p>
      </dgm:t>
    </dgm:pt>
    <dgm:pt modelId="{10D233AB-BD5F-4040-AD83-937217D2A4AA}" type="sibTrans" cxnId="{2302383F-F8B7-42EB-BD67-ABA5AA89DC8C}">
      <dgm:prSet/>
      <dgm:spPr/>
      <dgm:t>
        <a:bodyPr/>
        <a:lstStyle/>
        <a:p>
          <a:endParaRPr lang="pl-PL"/>
        </a:p>
      </dgm:t>
    </dgm:pt>
    <dgm:pt modelId="{DB230F4E-059D-4462-81E8-A73B8FF7FA3E}" type="pres">
      <dgm:prSet presAssocID="{6C0350C6-62FA-486D-9A3C-CF5CD59D2755}" presName="linear" presStyleCnt="0">
        <dgm:presLayoutVars>
          <dgm:animLvl val="lvl"/>
          <dgm:resizeHandles val="exact"/>
        </dgm:presLayoutVars>
      </dgm:prSet>
      <dgm:spPr/>
    </dgm:pt>
    <dgm:pt modelId="{6DA0BB2C-E981-45D2-B2E4-60A40CDA19B1}" type="pres">
      <dgm:prSet presAssocID="{CD3455CB-F950-4C84-BAD8-5F66725C609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8E303B-9018-4704-B5C8-AF5509299775}" type="presOf" srcId="{CD3455CB-F950-4C84-BAD8-5F66725C6091}" destId="{6DA0BB2C-E981-45D2-B2E4-60A40CDA19B1}" srcOrd="0" destOrd="0" presId="urn:microsoft.com/office/officeart/2005/8/layout/vList2"/>
    <dgm:cxn modelId="{2302383F-F8B7-42EB-BD67-ABA5AA89DC8C}" srcId="{6C0350C6-62FA-486D-9A3C-CF5CD59D2755}" destId="{CD3455CB-F950-4C84-BAD8-5F66725C6091}" srcOrd="0" destOrd="0" parTransId="{6410109E-DA83-46FC-9D9B-A5626069A55A}" sibTransId="{10D233AB-BD5F-4040-AD83-937217D2A4AA}"/>
    <dgm:cxn modelId="{7218B9E4-85A4-4060-84FA-84E805A7FEE6}" type="presOf" srcId="{6C0350C6-62FA-486D-9A3C-CF5CD59D2755}" destId="{DB230F4E-059D-4462-81E8-A73B8FF7FA3E}" srcOrd="0" destOrd="0" presId="urn:microsoft.com/office/officeart/2005/8/layout/vList2"/>
    <dgm:cxn modelId="{9237B1E1-8CD9-4CFD-8958-1BB0B2B38076}" type="presParOf" srcId="{DB230F4E-059D-4462-81E8-A73B8FF7FA3E}" destId="{6DA0BB2C-E981-45D2-B2E4-60A40CDA1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00363B-DC41-45FB-89F3-7F6A7437E40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1213524-4DF8-4134-A88D-FA55AEF4B59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Granty NCN</a:t>
          </a:r>
          <a:endParaRPr lang="pl-PL" sz="1200" b="1" cap="small" baseline="0" dirty="0"/>
        </a:p>
      </dgm:t>
    </dgm:pt>
    <dgm:pt modelId="{3B0A292D-B4CC-42FC-8EA1-39CA6A20C488}" type="parTrans" cxnId="{D90BC3A4-E0D3-41A2-9EA6-1951A7CA2C3C}">
      <dgm:prSet/>
      <dgm:spPr/>
      <dgm:t>
        <a:bodyPr/>
        <a:lstStyle/>
        <a:p>
          <a:endParaRPr lang="pl-PL"/>
        </a:p>
      </dgm:t>
    </dgm:pt>
    <dgm:pt modelId="{5B4DE32A-AC8E-41D4-8912-88D9585CCA23}" type="sibTrans" cxnId="{D90BC3A4-E0D3-41A2-9EA6-1951A7CA2C3C}">
      <dgm:prSet/>
      <dgm:spPr/>
      <dgm:t>
        <a:bodyPr/>
        <a:lstStyle/>
        <a:p>
          <a:endParaRPr lang="pl-PL"/>
        </a:p>
      </dgm:t>
    </dgm:pt>
    <dgm:pt modelId="{0AA348E4-0D4E-4618-869F-AE3DD495C17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Organizacja cyklicznej konferencji naukowej pn. Odpowiedzialne łańcuchy dostaw</a:t>
          </a:r>
          <a:endParaRPr lang="pl-PL" sz="1800" b="0" cap="small" baseline="0" dirty="0"/>
        </a:p>
      </dgm:t>
    </dgm:pt>
    <dgm:pt modelId="{85EE6B66-E60F-42D7-A4D4-876338704C6B}" type="parTrans" cxnId="{4C45494C-272B-48C0-B52C-A306A880C1D5}">
      <dgm:prSet/>
      <dgm:spPr/>
      <dgm:t>
        <a:bodyPr/>
        <a:lstStyle/>
        <a:p>
          <a:endParaRPr lang="pl-PL"/>
        </a:p>
      </dgm:t>
    </dgm:pt>
    <dgm:pt modelId="{36D417E1-F657-4FAF-9AE5-AAB1CE078DD1}" type="sibTrans" cxnId="{4C45494C-272B-48C0-B52C-A306A880C1D5}">
      <dgm:prSet/>
      <dgm:spPr/>
      <dgm:t>
        <a:bodyPr/>
        <a:lstStyle/>
        <a:p>
          <a:endParaRPr lang="pl-PL"/>
        </a:p>
      </dgm:t>
    </dgm:pt>
    <dgm:pt modelId="{8410B612-49AB-401E-838E-3FF88228CC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b="0" cap="small" baseline="0" dirty="0"/>
            <a:t>Wystąpienia na międzynarodowych konferencjach naukowych</a:t>
          </a:r>
          <a:endParaRPr lang="pl-PL" sz="1800" cap="small" baseline="0" dirty="0"/>
        </a:p>
      </dgm:t>
    </dgm:pt>
    <dgm:pt modelId="{21575228-887F-4007-BA3C-022F93BCCDC9}" type="parTrans" cxnId="{3D3D5A2F-8DA6-4E3A-A434-5C48F7E86D5A}">
      <dgm:prSet/>
      <dgm:spPr/>
      <dgm:t>
        <a:bodyPr/>
        <a:lstStyle/>
        <a:p>
          <a:endParaRPr lang="pl-PL"/>
        </a:p>
      </dgm:t>
    </dgm:pt>
    <dgm:pt modelId="{4ABFB494-32D4-48B6-896B-E1E44D30BC84}" type="sibTrans" cxnId="{3D3D5A2F-8DA6-4E3A-A434-5C48F7E86D5A}">
      <dgm:prSet/>
      <dgm:spPr/>
      <dgm:t>
        <a:bodyPr/>
        <a:lstStyle/>
        <a:p>
          <a:endParaRPr lang="pl-PL"/>
        </a:p>
      </dgm:t>
    </dgm:pt>
    <dgm:pt modelId="{40AC3A62-BFB0-4E1A-B6DA-56EA61D7F2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b="0" cap="small" baseline="0" dirty="0"/>
            <a:t>Wysoko punktowane publikacje</a:t>
          </a:r>
          <a:endParaRPr lang="pl-PL" sz="1800" cap="small" baseline="0" dirty="0"/>
        </a:p>
      </dgm:t>
    </dgm:pt>
    <dgm:pt modelId="{5D9DE1AA-876A-4D71-986B-F84ABA3678AF}" type="parTrans" cxnId="{9F4C164A-2332-4821-8A14-5C394CC45081}">
      <dgm:prSet/>
      <dgm:spPr/>
      <dgm:t>
        <a:bodyPr/>
        <a:lstStyle/>
        <a:p>
          <a:endParaRPr lang="pl-PL"/>
        </a:p>
      </dgm:t>
    </dgm:pt>
    <dgm:pt modelId="{3A322CD2-4CBD-4922-BE6A-192E59A556EB}" type="sibTrans" cxnId="{9F4C164A-2332-4821-8A14-5C394CC45081}">
      <dgm:prSet/>
      <dgm:spPr/>
      <dgm:t>
        <a:bodyPr/>
        <a:lstStyle/>
        <a:p>
          <a:endParaRPr lang="pl-PL"/>
        </a:p>
      </dgm:t>
    </dgm:pt>
    <dgm:pt modelId="{6C7ADC03-0409-44CB-8407-E43F53B9E365}">
      <dgm:prSet custT="1"/>
      <dgm:spPr/>
      <dgm:t>
        <a:bodyPr/>
        <a:lstStyle/>
        <a:p>
          <a:r>
            <a:rPr lang="pl-PL" sz="1800" cap="small" baseline="0" dirty="0"/>
            <a:t>Organizacja cyklicznej konferencji dla studentów pn. Kopernikańskie dni logistyki</a:t>
          </a:r>
          <a:endParaRPr lang="pl-PL" sz="1800" b="0" cap="small" baseline="0" dirty="0"/>
        </a:p>
      </dgm:t>
    </dgm:pt>
    <dgm:pt modelId="{F1F36A1F-5B93-4EBC-8193-A873258C025B}" type="sibTrans" cxnId="{EC2C4679-4BD4-4A1E-B366-007FF59000F8}">
      <dgm:prSet/>
      <dgm:spPr/>
      <dgm:t>
        <a:bodyPr/>
        <a:lstStyle/>
        <a:p>
          <a:endParaRPr lang="pl-PL"/>
        </a:p>
      </dgm:t>
    </dgm:pt>
    <dgm:pt modelId="{423FA48C-FD2F-4321-80EC-FACBCF860247}" type="parTrans" cxnId="{EC2C4679-4BD4-4A1E-B366-007FF59000F8}">
      <dgm:prSet/>
      <dgm:spPr/>
      <dgm:t>
        <a:bodyPr/>
        <a:lstStyle/>
        <a:p>
          <a:endParaRPr lang="pl-PL"/>
        </a:p>
      </dgm:t>
    </dgm:pt>
    <dgm:pt modelId="{897F3FFC-B104-41A3-B907-111E468B225A}">
      <dgm:prSet custT="1"/>
      <dgm:spPr/>
      <dgm:t>
        <a:bodyPr/>
        <a:lstStyle/>
        <a:p>
          <a:r>
            <a:rPr lang="pl-PL" sz="1800" b="0" cap="small" baseline="0" dirty="0"/>
            <a:t>Koło naukowe LOGITOR</a:t>
          </a:r>
        </a:p>
      </dgm:t>
    </dgm:pt>
    <dgm:pt modelId="{D2720E4E-84B7-49BF-9D3C-720E129CF766}" type="parTrans" cxnId="{916551ED-8EC7-4BC7-A53B-F96D7E0D71FF}">
      <dgm:prSet/>
      <dgm:spPr/>
      <dgm:t>
        <a:bodyPr/>
        <a:lstStyle/>
        <a:p>
          <a:endParaRPr lang="pl-PL"/>
        </a:p>
      </dgm:t>
    </dgm:pt>
    <dgm:pt modelId="{55197108-D023-4751-B069-7C3AFEDC144B}" type="sibTrans" cxnId="{916551ED-8EC7-4BC7-A53B-F96D7E0D71FF}">
      <dgm:prSet/>
      <dgm:spPr/>
      <dgm:t>
        <a:bodyPr/>
        <a:lstStyle/>
        <a:p>
          <a:endParaRPr lang="pl-PL"/>
        </a:p>
      </dgm:t>
    </dgm:pt>
    <dgm:pt modelId="{6AC6E1CB-7AD8-413F-BDD8-51F7F224FD31}">
      <dgm:prSet custT="1"/>
      <dgm:spPr/>
      <dgm:t>
        <a:bodyPr/>
        <a:lstStyle/>
        <a:p>
          <a:r>
            <a:rPr lang="pl-PL" sz="1800" b="0" cap="small" baseline="0" dirty="0"/>
            <a:t>Akredytacja ELA dla kierunku Logistyka</a:t>
          </a:r>
        </a:p>
      </dgm:t>
    </dgm:pt>
    <dgm:pt modelId="{192BD33E-B691-440F-AF51-4D87228D68FF}" type="parTrans" cxnId="{40376EA3-277A-43BB-9141-23E23F10C8DA}">
      <dgm:prSet/>
      <dgm:spPr/>
      <dgm:t>
        <a:bodyPr/>
        <a:lstStyle/>
        <a:p>
          <a:endParaRPr lang="pl-PL"/>
        </a:p>
      </dgm:t>
    </dgm:pt>
    <dgm:pt modelId="{3130346B-2806-4014-BAAB-96BED6EAA91C}" type="sibTrans" cxnId="{40376EA3-277A-43BB-9141-23E23F10C8DA}">
      <dgm:prSet/>
      <dgm:spPr/>
      <dgm:t>
        <a:bodyPr/>
        <a:lstStyle/>
        <a:p>
          <a:endParaRPr lang="pl-PL"/>
        </a:p>
      </dgm:t>
    </dgm:pt>
    <dgm:pt modelId="{5EEC9199-C315-4EE4-9137-50926B5414C4}">
      <dgm:prSet custT="1"/>
      <dgm:spPr/>
      <dgm:t>
        <a:bodyPr/>
        <a:lstStyle/>
        <a:p>
          <a:r>
            <a:rPr lang="pl-PL" sz="1800" cap="small" baseline="0" dirty="0"/>
            <a:t>Współpraca w ramach projektu </a:t>
          </a:r>
          <a:r>
            <a:rPr lang="pl-PL" sz="1800" cap="small" baseline="0" dirty="0" err="1"/>
            <a:t>Combine</a:t>
          </a:r>
          <a:r>
            <a:rPr lang="pl-PL" sz="1800" cap="small" baseline="0" dirty="0"/>
            <a:t> z Urzędem Marszałkowskim w Toruniu</a:t>
          </a:r>
          <a:endParaRPr lang="pl-PL" sz="1800" b="0" cap="small" baseline="0" dirty="0"/>
        </a:p>
      </dgm:t>
    </dgm:pt>
    <dgm:pt modelId="{89EC40E9-3663-4CAD-803A-4D3DE71FED41}" type="parTrans" cxnId="{9B4504BE-5509-4F06-A2E6-2C383C5EC340}">
      <dgm:prSet/>
      <dgm:spPr/>
      <dgm:t>
        <a:bodyPr/>
        <a:lstStyle/>
        <a:p>
          <a:endParaRPr lang="pl-PL"/>
        </a:p>
      </dgm:t>
    </dgm:pt>
    <dgm:pt modelId="{33459E20-AAC9-4141-8865-227ADDBB0ACB}" type="sibTrans" cxnId="{9B4504BE-5509-4F06-A2E6-2C383C5EC340}">
      <dgm:prSet/>
      <dgm:spPr/>
      <dgm:t>
        <a:bodyPr/>
        <a:lstStyle/>
        <a:p>
          <a:endParaRPr lang="pl-PL"/>
        </a:p>
      </dgm:t>
    </dgm:pt>
    <dgm:pt modelId="{4A6D3342-2D33-46CF-BC30-EA4C539E2F50}">
      <dgm:prSet custT="1"/>
      <dgm:spPr/>
      <dgm:t>
        <a:bodyPr/>
        <a:lstStyle/>
        <a:p>
          <a:r>
            <a:rPr lang="pl-PL" sz="1800" b="0" cap="small" baseline="0" dirty="0"/>
            <a:t>Projekt rozwojowy z Zespołem Szkół Technicznych w Toruniu</a:t>
          </a:r>
        </a:p>
      </dgm:t>
    </dgm:pt>
    <dgm:pt modelId="{A7302855-2741-442C-B98B-B7236480530D}" type="parTrans" cxnId="{639F3D93-9EF4-4366-95E7-39AD1AF38EFA}">
      <dgm:prSet/>
      <dgm:spPr/>
      <dgm:t>
        <a:bodyPr/>
        <a:lstStyle/>
        <a:p>
          <a:endParaRPr lang="pl-PL"/>
        </a:p>
      </dgm:t>
    </dgm:pt>
    <dgm:pt modelId="{72643070-39F8-48F1-AFA2-B00AB977D19B}" type="sibTrans" cxnId="{639F3D93-9EF4-4366-95E7-39AD1AF38EFA}">
      <dgm:prSet/>
      <dgm:spPr/>
      <dgm:t>
        <a:bodyPr/>
        <a:lstStyle/>
        <a:p>
          <a:endParaRPr lang="pl-PL"/>
        </a:p>
      </dgm:t>
    </dgm:pt>
    <dgm:pt modelId="{A236DD10-5D11-40F2-B261-8366BFD894A5}">
      <dgm:prSet custT="1"/>
      <dgm:spPr/>
      <dgm:t>
        <a:bodyPr/>
        <a:lstStyle/>
        <a:p>
          <a:r>
            <a:rPr lang="pl-PL" sz="1800" b="0" cap="small" baseline="0" dirty="0"/>
            <a:t>Organizacja praktyk studenckich w renomowanych firmach</a:t>
          </a:r>
        </a:p>
      </dgm:t>
    </dgm:pt>
    <dgm:pt modelId="{D4814FAE-CE16-49C3-866B-AFEC0EAE4CA6}" type="parTrans" cxnId="{BCC06CED-12DE-4462-97E5-0DDBD33F9A30}">
      <dgm:prSet/>
      <dgm:spPr/>
      <dgm:t>
        <a:bodyPr/>
        <a:lstStyle/>
        <a:p>
          <a:endParaRPr lang="pl-PL"/>
        </a:p>
      </dgm:t>
    </dgm:pt>
    <dgm:pt modelId="{CC9B736C-87D9-4D25-BC04-5EBA97090F1E}" type="sibTrans" cxnId="{BCC06CED-12DE-4462-97E5-0DDBD33F9A30}">
      <dgm:prSet/>
      <dgm:spPr/>
      <dgm:t>
        <a:bodyPr/>
        <a:lstStyle/>
        <a:p>
          <a:endParaRPr lang="pl-PL"/>
        </a:p>
      </dgm:t>
    </dgm:pt>
    <dgm:pt modelId="{426389BE-AA63-4DC4-814E-2E79342C5FA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Czasopismo naukowe </a:t>
          </a:r>
          <a:r>
            <a:rPr lang="pl-PL" sz="1800" cap="small" baseline="0" dirty="0" err="1"/>
            <a:t>Journal</a:t>
          </a:r>
          <a:r>
            <a:rPr lang="pl-PL" sz="1800" cap="small" baseline="0" dirty="0"/>
            <a:t> of </a:t>
          </a:r>
          <a:r>
            <a:rPr lang="pl-PL" sz="1800" cap="small" baseline="0" dirty="0" err="1"/>
            <a:t>Positive</a:t>
          </a:r>
          <a:r>
            <a:rPr lang="pl-PL" sz="1800" cap="small" baseline="0" dirty="0"/>
            <a:t> Management</a:t>
          </a:r>
        </a:p>
      </dgm:t>
    </dgm:pt>
    <dgm:pt modelId="{63040245-FC5E-48AF-A560-A436CB0159D8}" type="parTrans" cxnId="{41B0062C-D3E9-452A-AF07-C25E7EA8201E}">
      <dgm:prSet/>
      <dgm:spPr/>
      <dgm:t>
        <a:bodyPr/>
        <a:lstStyle/>
        <a:p>
          <a:endParaRPr lang="pl-PL"/>
        </a:p>
      </dgm:t>
    </dgm:pt>
    <dgm:pt modelId="{19F86705-8EDF-475B-8282-EAB4F03A7F18}" type="sibTrans" cxnId="{41B0062C-D3E9-452A-AF07-C25E7EA8201E}">
      <dgm:prSet/>
      <dgm:spPr/>
      <dgm:t>
        <a:bodyPr/>
        <a:lstStyle/>
        <a:p>
          <a:endParaRPr lang="pl-PL"/>
        </a:p>
      </dgm:t>
    </dgm:pt>
    <dgm:pt modelId="{BE566478-273D-4610-814A-7A502D03BFEE}" type="pres">
      <dgm:prSet presAssocID="{C500363B-DC41-45FB-89F3-7F6A7437E404}" presName="Name0" presStyleCnt="0">
        <dgm:presLayoutVars>
          <dgm:dir/>
          <dgm:animLvl val="lvl"/>
          <dgm:resizeHandles val="exact"/>
        </dgm:presLayoutVars>
      </dgm:prSet>
      <dgm:spPr/>
    </dgm:pt>
    <dgm:pt modelId="{F5FB67ED-FC52-4EB1-8168-FE5AD455ACED}" type="pres">
      <dgm:prSet presAssocID="{11213524-4DF8-4134-A88D-FA55AEF4B595}" presName="linNode" presStyleCnt="0"/>
      <dgm:spPr/>
    </dgm:pt>
    <dgm:pt modelId="{FEE9926B-4436-4DE4-877D-BE9A1DAA2B8B}" type="pres">
      <dgm:prSet presAssocID="{11213524-4DF8-4134-A88D-FA55AEF4B595}" presName="parentText" presStyleLbl="node1" presStyleIdx="0" presStyleCnt="11" custScaleX="277778">
        <dgm:presLayoutVars>
          <dgm:chMax val="1"/>
          <dgm:bulletEnabled val="1"/>
        </dgm:presLayoutVars>
      </dgm:prSet>
      <dgm:spPr/>
    </dgm:pt>
    <dgm:pt modelId="{0965583D-7FF1-4577-B73C-7E4511D6E025}" type="pres">
      <dgm:prSet presAssocID="{5B4DE32A-AC8E-41D4-8912-88D9585CCA23}" presName="sp" presStyleCnt="0"/>
      <dgm:spPr/>
    </dgm:pt>
    <dgm:pt modelId="{E4388215-6C68-4BC8-B003-53A75208AD96}" type="pres">
      <dgm:prSet presAssocID="{40AC3A62-BFB0-4E1A-B6DA-56EA61D7F2AA}" presName="linNode" presStyleCnt="0"/>
      <dgm:spPr/>
    </dgm:pt>
    <dgm:pt modelId="{1BA1D03B-C887-4E91-B80C-06BA624C971C}" type="pres">
      <dgm:prSet presAssocID="{40AC3A62-BFB0-4E1A-B6DA-56EA61D7F2AA}" presName="parentText" presStyleLbl="node1" presStyleIdx="1" presStyleCnt="11" custScaleX="277778">
        <dgm:presLayoutVars>
          <dgm:chMax val="1"/>
          <dgm:bulletEnabled val="1"/>
        </dgm:presLayoutVars>
      </dgm:prSet>
      <dgm:spPr/>
    </dgm:pt>
    <dgm:pt modelId="{00A2FC05-5AA0-4AD0-9AC5-07E8C45ADB1E}" type="pres">
      <dgm:prSet presAssocID="{3A322CD2-4CBD-4922-BE6A-192E59A556EB}" presName="sp" presStyleCnt="0"/>
      <dgm:spPr/>
    </dgm:pt>
    <dgm:pt modelId="{1245E490-AF67-42F2-952F-95AB2E4920CD}" type="pres">
      <dgm:prSet presAssocID="{0AA348E4-0D4E-4618-869F-AE3DD495C178}" presName="linNode" presStyleCnt="0"/>
      <dgm:spPr/>
    </dgm:pt>
    <dgm:pt modelId="{70EA8133-FBBA-4E60-B479-B278EC42E6BE}" type="pres">
      <dgm:prSet presAssocID="{0AA348E4-0D4E-4618-869F-AE3DD495C178}" presName="parentText" presStyleLbl="node1" presStyleIdx="2" presStyleCnt="11" custScaleX="277778">
        <dgm:presLayoutVars>
          <dgm:chMax val="1"/>
          <dgm:bulletEnabled val="1"/>
        </dgm:presLayoutVars>
      </dgm:prSet>
      <dgm:spPr/>
    </dgm:pt>
    <dgm:pt modelId="{97BBD78C-CD0A-41CD-896E-56A6A3D5DE1F}" type="pres">
      <dgm:prSet presAssocID="{36D417E1-F657-4FAF-9AE5-AAB1CE078DD1}" presName="sp" presStyleCnt="0"/>
      <dgm:spPr/>
    </dgm:pt>
    <dgm:pt modelId="{CD8A9725-D90D-4BD6-AFAB-E930DDC86731}" type="pres">
      <dgm:prSet presAssocID="{8410B612-49AB-401E-838E-3FF88228CC35}" presName="linNode" presStyleCnt="0"/>
      <dgm:spPr/>
    </dgm:pt>
    <dgm:pt modelId="{A92E8872-526F-4A46-B844-3D2C67C46254}" type="pres">
      <dgm:prSet presAssocID="{8410B612-49AB-401E-838E-3FF88228CC35}" presName="parentText" presStyleLbl="node1" presStyleIdx="3" presStyleCnt="11" custScaleX="277778">
        <dgm:presLayoutVars>
          <dgm:chMax val="1"/>
          <dgm:bulletEnabled val="1"/>
        </dgm:presLayoutVars>
      </dgm:prSet>
      <dgm:spPr/>
    </dgm:pt>
    <dgm:pt modelId="{D9B53B21-C2FD-4791-BFD4-BAB87F8C574E}" type="pres">
      <dgm:prSet presAssocID="{4ABFB494-32D4-48B6-896B-E1E44D30BC84}" presName="sp" presStyleCnt="0"/>
      <dgm:spPr/>
    </dgm:pt>
    <dgm:pt modelId="{5A570CBF-4846-457C-BC38-20A6F2F09C1C}" type="pres">
      <dgm:prSet presAssocID="{426389BE-AA63-4DC4-814E-2E79342C5FAB}" presName="linNode" presStyleCnt="0"/>
      <dgm:spPr/>
    </dgm:pt>
    <dgm:pt modelId="{2D85B16D-15F2-4E56-BA4C-ED7BF2332243}" type="pres">
      <dgm:prSet presAssocID="{426389BE-AA63-4DC4-814E-2E79342C5FAB}" presName="parentText" presStyleLbl="node1" presStyleIdx="4" presStyleCnt="11" custScaleX="277778">
        <dgm:presLayoutVars>
          <dgm:chMax val="1"/>
          <dgm:bulletEnabled val="1"/>
        </dgm:presLayoutVars>
      </dgm:prSet>
      <dgm:spPr/>
    </dgm:pt>
    <dgm:pt modelId="{7D5C4727-3401-4300-A02F-A2B46B53A2FE}" type="pres">
      <dgm:prSet presAssocID="{19F86705-8EDF-475B-8282-EAB4F03A7F18}" presName="sp" presStyleCnt="0"/>
      <dgm:spPr/>
    </dgm:pt>
    <dgm:pt modelId="{AD6A2D72-A605-4E30-A960-590D39AFE105}" type="pres">
      <dgm:prSet presAssocID="{6C7ADC03-0409-44CB-8407-E43F53B9E365}" presName="linNode" presStyleCnt="0"/>
      <dgm:spPr/>
    </dgm:pt>
    <dgm:pt modelId="{8EE7027B-DF1F-4638-9AEC-B35BF87046F3}" type="pres">
      <dgm:prSet presAssocID="{6C7ADC03-0409-44CB-8407-E43F53B9E365}" presName="parentText" presStyleLbl="node1" presStyleIdx="5" presStyleCnt="11" custScaleX="277778">
        <dgm:presLayoutVars>
          <dgm:chMax val="1"/>
          <dgm:bulletEnabled val="1"/>
        </dgm:presLayoutVars>
      </dgm:prSet>
      <dgm:spPr/>
    </dgm:pt>
    <dgm:pt modelId="{5E8A9453-048D-4783-91AE-86BE2B3DC868}" type="pres">
      <dgm:prSet presAssocID="{F1F36A1F-5B93-4EBC-8193-A873258C025B}" presName="sp" presStyleCnt="0"/>
      <dgm:spPr/>
    </dgm:pt>
    <dgm:pt modelId="{6F58D627-0465-44FB-B533-F63BC0FCD17D}" type="pres">
      <dgm:prSet presAssocID="{897F3FFC-B104-41A3-B907-111E468B225A}" presName="linNode" presStyleCnt="0"/>
      <dgm:spPr/>
    </dgm:pt>
    <dgm:pt modelId="{B5447E83-7D41-4AB5-936B-36D34BB1DA7D}" type="pres">
      <dgm:prSet presAssocID="{897F3FFC-B104-41A3-B907-111E468B225A}" presName="parentText" presStyleLbl="node1" presStyleIdx="6" presStyleCnt="11" custScaleX="277778">
        <dgm:presLayoutVars>
          <dgm:chMax val="1"/>
          <dgm:bulletEnabled val="1"/>
        </dgm:presLayoutVars>
      </dgm:prSet>
      <dgm:spPr/>
    </dgm:pt>
    <dgm:pt modelId="{14B59DB6-362D-43A8-81CC-05EB1392E9D5}" type="pres">
      <dgm:prSet presAssocID="{55197108-D023-4751-B069-7C3AFEDC144B}" presName="sp" presStyleCnt="0"/>
      <dgm:spPr/>
    </dgm:pt>
    <dgm:pt modelId="{A38C5F4D-AD8E-43DB-AEE2-8A23AC840458}" type="pres">
      <dgm:prSet presAssocID="{6AC6E1CB-7AD8-413F-BDD8-51F7F224FD31}" presName="linNode" presStyleCnt="0"/>
      <dgm:spPr/>
    </dgm:pt>
    <dgm:pt modelId="{C2E4FCBA-AED8-4DF9-9B9B-D22689FB44EC}" type="pres">
      <dgm:prSet presAssocID="{6AC6E1CB-7AD8-413F-BDD8-51F7F224FD31}" presName="parentText" presStyleLbl="node1" presStyleIdx="7" presStyleCnt="11" custScaleX="277778">
        <dgm:presLayoutVars>
          <dgm:chMax val="1"/>
          <dgm:bulletEnabled val="1"/>
        </dgm:presLayoutVars>
      </dgm:prSet>
      <dgm:spPr/>
    </dgm:pt>
    <dgm:pt modelId="{B0B0AD00-0FBB-440F-BBB7-FDBD457CAA8B}" type="pres">
      <dgm:prSet presAssocID="{3130346B-2806-4014-BAAB-96BED6EAA91C}" presName="sp" presStyleCnt="0"/>
      <dgm:spPr/>
    </dgm:pt>
    <dgm:pt modelId="{030A26C4-FFFF-474A-AC68-5E850A7DE845}" type="pres">
      <dgm:prSet presAssocID="{5EEC9199-C315-4EE4-9137-50926B5414C4}" presName="linNode" presStyleCnt="0"/>
      <dgm:spPr/>
    </dgm:pt>
    <dgm:pt modelId="{9BE5C516-A898-4B30-911F-E6C18BEB1A0D}" type="pres">
      <dgm:prSet presAssocID="{5EEC9199-C315-4EE4-9137-50926B5414C4}" presName="parentText" presStyleLbl="node1" presStyleIdx="8" presStyleCnt="11" custScaleX="277778">
        <dgm:presLayoutVars>
          <dgm:chMax val="1"/>
          <dgm:bulletEnabled val="1"/>
        </dgm:presLayoutVars>
      </dgm:prSet>
      <dgm:spPr/>
    </dgm:pt>
    <dgm:pt modelId="{61D85028-E616-40D2-A984-150C966C12E5}" type="pres">
      <dgm:prSet presAssocID="{33459E20-AAC9-4141-8865-227ADDBB0ACB}" presName="sp" presStyleCnt="0"/>
      <dgm:spPr/>
    </dgm:pt>
    <dgm:pt modelId="{00A10A39-E1E4-4BC3-862F-DCA189B37FC5}" type="pres">
      <dgm:prSet presAssocID="{4A6D3342-2D33-46CF-BC30-EA4C539E2F50}" presName="linNode" presStyleCnt="0"/>
      <dgm:spPr/>
    </dgm:pt>
    <dgm:pt modelId="{56E726CC-455E-43A1-86F5-39F7192332F3}" type="pres">
      <dgm:prSet presAssocID="{4A6D3342-2D33-46CF-BC30-EA4C539E2F50}" presName="parentText" presStyleLbl="node1" presStyleIdx="9" presStyleCnt="11" custScaleX="277778">
        <dgm:presLayoutVars>
          <dgm:chMax val="1"/>
          <dgm:bulletEnabled val="1"/>
        </dgm:presLayoutVars>
      </dgm:prSet>
      <dgm:spPr/>
    </dgm:pt>
    <dgm:pt modelId="{4F34B4AD-3E62-470E-9869-26E31CB60275}" type="pres">
      <dgm:prSet presAssocID="{72643070-39F8-48F1-AFA2-B00AB977D19B}" presName="sp" presStyleCnt="0"/>
      <dgm:spPr/>
    </dgm:pt>
    <dgm:pt modelId="{B3F46CF3-2DB4-49DC-8B72-CC4336C1510D}" type="pres">
      <dgm:prSet presAssocID="{A236DD10-5D11-40F2-B261-8366BFD894A5}" presName="linNode" presStyleCnt="0"/>
      <dgm:spPr/>
    </dgm:pt>
    <dgm:pt modelId="{09CF6B13-B2AB-4D1A-ABC0-011A6136F4C5}" type="pres">
      <dgm:prSet presAssocID="{A236DD10-5D11-40F2-B261-8366BFD894A5}" presName="parentText" presStyleLbl="node1" presStyleIdx="10" presStyleCnt="11" custScaleX="277778">
        <dgm:presLayoutVars>
          <dgm:chMax val="1"/>
          <dgm:bulletEnabled val="1"/>
        </dgm:presLayoutVars>
      </dgm:prSet>
      <dgm:spPr/>
    </dgm:pt>
  </dgm:ptLst>
  <dgm:cxnLst>
    <dgm:cxn modelId="{69F17025-F151-4D6D-B4EF-EAFCDF23B14F}" type="presOf" srcId="{6C7ADC03-0409-44CB-8407-E43F53B9E365}" destId="{8EE7027B-DF1F-4638-9AEC-B35BF87046F3}" srcOrd="0" destOrd="0" presId="urn:microsoft.com/office/officeart/2005/8/layout/vList5"/>
    <dgm:cxn modelId="{41B0062C-D3E9-452A-AF07-C25E7EA8201E}" srcId="{C500363B-DC41-45FB-89F3-7F6A7437E404}" destId="{426389BE-AA63-4DC4-814E-2E79342C5FAB}" srcOrd="4" destOrd="0" parTransId="{63040245-FC5E-48AF-A560-A436CB0159D8}" sibTransId="{19F86705-8EDF-475B-8282-EAB4F03A7F18}"/>
    <dgm:cxn modelId="{3D3D5A2F-8DA6-4E3A-A434-5C48F7E86D5A}" srcId="{C500363B-DC41-45FB-89F3-7F6A7437E404}" destId="{8410B612-49AB-401E-838E-3FF88228CC35}" srcOrd="3" destOrd="0" parTransId="{21575228-887F-4007-BA3C-022F93BCCDC9}" sibTransId="{4ABFB494-32D4-48B6-896B-E1E44D30BC84}"/>
    <dgm:cxn modelId="{87FBF039-49DE-4E0D-941D-DAE75976B759}" type="presOf" srcId="{0AA348E4-0D4E-4618-869F-AE3DD495C178}" destId="{70EA8133-FBBA-4E60-B479-B278EC42E6BE}" srcOrd="0" destOrd="0" presId="urn:microsoft.com/office/officeart/2005/8/layout/vList5"/>
    <dgm:cxn modelId="{7E02F061-8B68-4DF2-89BE-F0BB2A465A10}" type="presOf" srcId="{11213524-4DF8-4134-A88D-FA55AEF4B595}" destId="{FEE9926B-4436-4DE4-877D-BE9A1DAA2B8B}" srcOrd="0" destOrd="0" presId="urn:microsoft.com/office/officeart/2005/8/layout/vList5"/>
    <dgm:cxn modelId="{9F4C164A-2332-4821-8A14-5C394CC45081}" srcId="{C500363B-DC41-45FB-89F3-7F6A7437E404}" destId="{40AC3A62-BFB0-4E1A-B6DA-56EA61D7F2AA}" srcOrd="1" destOrd="0" parTransId="{5D9DE1AA-876A-4D71-986B-F84ABA3678AF}" sibTransId="{3A322CD2-4CBD-4922-BE6A-192E59A556EB}"/>
    <dgm:cxn modelId="{4C45494C-272B-48C0-B52C-A306A880C1D5}" srcId="{C500363B-DC41-45FB-89F3-7F6A7437E404}" destId="{0AA348E4-0D4E-4618-869F-AE3DD495C178}" srcOrd="2" destOrd="0" parTransId="{85EE6B66-E60F-42D7-A4D4-876338704C6B}" sibTransId="{36D417E1-F657-4FAF-9AE5-AAB1CE078DD1}"/>
    <dgm:cxn modelId="{EC2C4679-4BD4-4A1E-B366-007FF59000F8}" srcId="{C500363B-DC41-45FB-89F3-7F6A7437E404}" destId="{6C7ADC03-0409-44CB-8407-E43F53B9E365}" srcOrd="5" destOrd="0" parTransId="{423FA48C-FD2F-4321-80EC-FACBCF860247}" sibTransId="{F1F36A1F-5B93-4EBC-8193-A873258C025B}"/>
    <dgm:cxn modelId="{55AB707A-528F-44A7-92F6-A48D2113A8B2}" type="presOf" srcId="{5EEC9199-C315-4EE4-9137-50926B5414C4}" destId="{9BE5C516-A898-4B30-911F-E6C18BEB1A0D}" srcOrd="0" destOrd="0" presId="urn:microsoft.com/office/officeart/2005/8/layout/vList5"/>
    <dgm:cxn modelId="{136E647C-93DF-4A29-A7E6-3A6769D1E07E}" type="presOf" srcId="{897F3FFC-B104-41A3-B907-111E468B225A}" destId="{B5447E83-7D41-4AB5-936B-36D34BB1DA7D}" srcOrd="0" destOrd="0" presId="urn:microsoft.com/office/officeart/2005/8/layout/vList5"/>
    <dgm:cxn modelId="{445FB07C-5ECC-4DB9-A412-ED955039787A}" type="presOf" srcId="{A236DD10-5D11-40F2-B261-8366BFD894A5}" destId="{09CF6B13-B2AB-4D1A-ABC0-011A6136F4C5}" srcOrd="0" destOrd="0" presId="urn:microsoft.com/office/officeart/2005/8/layout/vList5"/>
    <dgm:cxn modelId="{1887A280-4B38-41E1-9FB2-05A39DC89946}" type="presOf" srcId="{8410B612-49AB-401E-838E-3FF88228CC35}" destId="{A92E8872-526F-4A46-B844-3D2C67C46254}" srcOrd="0" destOrd="0" presId="urn:microsoft.com/office/officeart/2005/8/layout/vList5"/>
    <dgm:cxn modelId="{639F3D93-9EF4-4366-95E7-39AD1AF38EFA}" srcId="{C500363B-DC41-45FB-89F3-7F6A7437E404}" destId="{4A6D3342-2D33-46CF-BC30-EA4C539E2F50}" srcOrd="9" destOrd="0" parTransId="{A7302855-2741-442C-B98B-B7236480530D}" sibTransId="{72643070-39F8-48F1-AFA2-B00AB977D19B}"/>
    <dgm:cxn modelId="{40376EA3-277A-43BB-9141-23E23F10C8DA}" srcId="{C500363B-DC41-45FB-89F3-7F6A7437E404}" destId="{6AC6E1CB-7AD8-413F-BDD8-51F7F224FD31}" srcOrd="7" destOrd="0" parTransId="{192BD33E-B691-440F-AF51-4D87228D68FF}" sibTransId="{3130346B-2806-4014-BAAB-96BED6EAA91C}"/>
    <dgm:cxn modelId="{D90BC3A4-E0D3-41A2-9EA6-1951A7CA2C3C}" srcId="{C500363B-DC41-45FB-89F3-7F6A7437E404}" destId="{11213524-4DF8-4134-A88D-FA55AEF4B595}" srcOrd="0" destOrd="0" parTransId="{3B0A292D-B4CC-42FC-8EA1-39CA6A20C488}" sibTransId="{5B4DE32A-AC8E-41D4-8912-88D9585CCA23}"/>
    <dgm:cxn modelId="{D16DCFAC-9C5E-489F-863F-DB993A5F304E}" type="presOf" srcId="{6AC6E1CB-7AD8-413F-BDD8-51F7F224FD31}" destId="{C2E4FCBA-AED8-4DF9-9B9B-D22689FB44EC}" srcOrd="0" destOrd="0" presId="urn:microsoft.com/office/officeart/2005/8/layout/vList5"/>
    <dgm:cxn modelId="{FAAC51BA-4722-4132-ADCA-DFF9FE92FCEB}" type="presOf" srcId="{4A6D3342-2D33-46CF-BC30-EA4C539E2F50}" destId="{56E726CC-455E-43A1-86F5-39F7192332F3}" srcOrd="0" destOrd="0" presId="urn:microsoft.com/office/officeart/2005/8/layout/vList5"/>
    <dgm:cxn modelId="{9B4504BE-5509-4F06-A2E6-2C383C5EC340}" srcId="{C500363B-DC41-45FB-89F3-7F6A7437E404}" destId="{5EEC9199-C315-4EE4-9137-50926B5414C4}" srcOrd="8" destOrd="0" parTransId="{89EC40E9-3663-4CAD-803A-4D3DE71FED41}" sibTransId="{33459E20-AAC9-4141-8865-227ADDBB0ACB}"/>
    <dgm:cxn modelId="{FD5893CF-062D-433B-80E7-FB496249CC8C}" type="presOf" srcId="{40AC3A62-BFB0-4E1A-B6DA-56EA61D7F2AA}" destId="{1BA1D03B-C887-4E91-B80C-06BA624C971C}" srcOrd="0" destOrd="0" presId="urn:microsoft.com/office/officeart/2005/8/layout/vList5"/>
    <dgm:cxn modelId="{3041FEDB-4AA3-45C8-AB9A-2858B15F5CEB}" type="presOf" srcId="{C500363B-DC41-45FB-89F3-7F6A7437E404}" destId="{BE566478-273D-4610-814A-7A502D03BFEE}" srcOrd="0" destOrd="0" presId="urn:microsoft.com/office/officeart/2005/8/layout/vList5"/>
    <dgm:cxn modelId="{0D0B33E3-B75E-45F1-8737-5A231665B7D3}" type="presOf" srcId="{426389BE-AA63-4DC4-814E-2E79342C5FAB}" destId="{2D85B16D-15F2-4E56-BA4C-ED7BF2332243}" srcOrd="0" destOrd="0" presId="urn:microsoft.com/office/officeart/2005/8/layout/vList5"/>
    <dgm:cxn modelId="{BCC06CED-12DE-4462-97E5-0DDBD33F9A30}" srcId="{C500363B-DC41-45FB-89F3-7F6A7437E404}" destId="{A236DD10-5D11-40F2-B261-8366BFD894A5}" srcOrd="10" destOrd="0" parTransId="{D4814FAE-CE16-49C3-866B-AFEC0EAE4CA6}" sibTransId="{CC9B736C-87D9-4D25-BC04-5EBA97090F1E}"/>
    <dgm:cxn modelId="{916551ED-8EC7-4BC7-A53B-F96D7E0D71FF}" srcId="{C500363B-DC41-45FB-89F3-7F6A7437E404}" destId="{897F3FFC-B104-41A3-B907-111E468B225A}" srcOrd="6" destOrd="0" parTransId="{D2720E4E-84B7-49BF-9D3C-720E129CF766}" sibTransId="{55197108-D023-4751-B069-7C3AFEDC144B}"/>
    <dgm:cxn modelId="{B1DCED58-FB77-4D01-A3B2-E3210BE1A378}" type="presParOf" srcId="{BE566478-273D-4610-814A-7A502D03BFEE}" destId="{F5FB67ED-FC52-4EB1-8168-FE5AD455ACED}" srcOrd="0" destOrd="0" presId="urn:microsoft.com/office/officeart/2005/8/layout/vList5"/>
    <dgm:cxn modelId="{5E496D1F-C870-4F18-8183-8BFB814E28E7}" type="presParOf" srcId="{F5FB67ED-FC52-4EB1-8168-FE5AD455ACED}" destId="{FEE9926B-4436-4DE4-877D-BE9A1DAA2B8B}" srcOrd="0" destOrd="0" presId="urn:microsoft.com/office/officeart/2005/8/layout/vList5"/>
    <dgm:cxn modelId="{24B88625-0AB1-4842-AE0F-9AABFF419DC4}" type="presParOf" srcId="{BE566478-273D-4610-814A-7A502D03BFEE}" destId="{0965583D-7FF1-4577-B73C-7E4511D6E025}" srcOrd="1" destOrd="0" presId="urn:microsoft.com/office/officeart/2005/8/layout/vList5"/>
    <dgm:cxn modelId="{D6CAD245-023F-4AC9-8AA7-F4309A4E67BA}" type="presParOf" srcId="{BE566478-273D-4610-814A-7A502D03BFEE}" destId="{E4388215-6C68-4BC8-B003-53A75208AD96}" srcOrd="2" destOrd="0" presId="urn:microsoft.com/office/officeart/2005/8/layout/vList5"/>
    <dgm:cxn modelId="{8C02EF8D-E8BA-476A-9286-02A83498C7EC}" type="presParOf" srcId="{E4388215-6C68-4BC8-B003-53A75208AD96}" destId="{1BA1D03B-C887-4E91-B80C-06BA624C971C}" srcOrd="0" destOrd="0" presId="urn:microsoft.com/office/officeart/2005/8/layout/vList5"/>
    <dgm:cxn modelId="{F0176F97-29D4-4ABE-8075-E54378474D37}" type="presParOf" srcId="{BE566478-273D-4610-814A-7A502D03BFEE}" destId="{00A2FC05-5AA0-4AD0-9AC5-07E8C45ADB1E}" srcOrd="3" destOrd="0" presId="urn:microsoft.com/office/officeart/2005/8/layout/vList5"/>
    <dgm:cxn modelId="{A506F6F5-AF9D-457C-8BBD-498BF30DF18E}" type="presParOf" srcId="{BE566478-273D-4610-814A-7A502D03BFEE}" destId="{1245E490-AF67-42F2-952F-95AB2E4920CD}" srcOrd="4" destOrd="0" presId="urn:microsoft.com/office/officeart/2005/8/layout/vList5"/>
    <dgm:cxn modelId="{EFA98A53-C5F6-4D5F-B0A3-D7B0ABFA5E13}" type="presParOf" srcId="{1245E490-AF67-42F2-952F-95AB2E4920CD}" destId="{70EA8133-FBBA-4E60-B479-B278EC42E6BE}" srcOrd="0" destOrd="0" presId="urn:microsoft.com/office/officeart/2005/8/layout/vList5"/>
    <dgm:cxn modelId="{33F6C046-DA21-4919-A563-488B94CAA796}" type="presParOf" srcId="{BE566478-273D-4610-814A-7A502D03BFEE}" destId="{97BBD78C-CD0A-41CD-896E-56A6A3D5DE1F}" srcOrd="5" destOrd="0" presId="urn:microsoft.com/office/officeart/2005/8/layout/vList5"/>
    <dgm:cxn modelId="{8ACD7C5B-1CA0-40ED-BB7A-8621F9587F57}" type="presParOf" srcId="{BE566478-273D-4610-814A-7A502D03BFEE}" destId="{CD8A9725-D90D-4BD6-AFAB-E930DDC86731}" srcOrd="6" destOrd="0" presId="urn:microsoft.com/office/officeart/2005/8/layout/vList5"/>
    <dgm:cxn modelId="{95641F26-A490-4F56-ABAF-4F2AE7A708BE}" type="presParOf" srcId="{CD8A9725-D90D-4BD6-AFAB-E930DDC86731}" destId="{A92E8872-526F-4A46-B844-3D2C67C46254}" srcOrd="0" destOrd="0" presId="urn:microsoft.com/office/officeart/2005/8/layout/vList5"/>
    <dgm:cxn modelId="{6CC1A7FF-2B08-47E0-9A1D-3E1C41DBC1E3}" type="presParOf" srcId="{BE566478-273D-4610-814A-7A502D03BFEE}" destId="{D9B53B21-C2FD-4791-BFD4-BAB87F8C574E}" srcOrd="7" destOrd="0" presId="urn:microsoft.com/office/officeart/2005/8/layout/vList5"/>
    <dgm:cxn modelId="{12934845-1B8A-489D-8A02-1B747F22D1B6}" type="presParOf" srcId="{BE566478-273D-4610-814A-7A502D03BFEE}" destId="{5A570CBF-4846-457C-BC38-20A6F2F09C1C}" srcOrd="8" destOrd="0" presId="urn:microsoft.com/office/officeart/2005/8/layout/vList5"/>
    <dgm:cxn modelId="{4F0BD9DB-DE22-4BE6-B968-0BD77DB6AEBC}" type="presParOf" srcId="{5A570CBF-4846-457C-BC38-20A6F2F09C1C}" destId="{2D85B16D-15F2-4E56-BA4C-ED7BF2332243}" srcOrd="0" destOrd="0" presId="urn:microsoft.com/office/officeart/2005/8/layout/vList5"/>
    <dgm:cxn modelId="{6EFF33BC-76AC-45B1-9CDC-7F5C1AC94B31}" type="presParOf" srcId="{BE566478-273D-4610-814A-7A502D03BFEE}" destId="{7D5C4727-3401-4300-A02F-A2B46B53A2FE}" srcOrd="9" destOrd="0" presId="urn:microsoft.com/office/officeart/2005/8/layout/vList5"/>
    <dgm:cxn modelId="{E66CF977-A31E-4B2B-9CC4-89D2E9BB3F69}" type="presParOf" srcId="{BE566478-273D-4610-814A-7A502D03BFEE}" destId="{AD6A2D72-A605-4E30-A960-590D39AFE105}" srcOrd="10" destOrd="0" presId="urn:microsoft.com/office/officeart/2005/8/layout/vList5"/>
    <dgm:cxn modelId="{D4A33FE9-9126-47C3-AA24-C7177BDFAA70}" type="presParOf" srcId="{AD6A2D72-A605-4E30-A960-590D39AFE105}" destId="{8EE7027B-DF1F-4638-9AEC-B35BF87046F3}" srcOrd="0" destOrd="0" presId="urn:microsoft.com/office/officeart/2005/8/layout/vList5"/>
    <dgm:cxn modelId="{034C2C7E-22E3-4F41-AC17-8591A0AEC1B9}" type="presParOf" srcId="{BE566478-273D-4610-814A-7A502D03BFEE}" destId="{5E8A9453-048D-4783-91AE-86BE2B3DC868}" srcOrd="11" destOrd="0" presId="urn:microsoft.com/office/officeart/2005/8/layout/vList5"/>
    <dgm:cxn modelId="{FAB2D1DE-52BA-421F-B860-E447546A0E05}" type="presParOf" srcId="{BE566478-273D-4610-814A-7A502D03BFEE}" destId="{6F58D627-0465-44FB-B533-F63BC0FCD17D}" srcOrd="12" destOrd="0" presId="urn:microsoft.com/office/officeart/2005/8/layout/vList5"/>
    <dgm:cxn modelId="{48BAF5AB-FB2F-4625-B17B-96476EB4FCE9}" type="presParOf" srcId="{6F58D627-0465-44FB-B533-F63BC0FCD17D}" destId="{B5447E83-7D41-4AB5-936B-36D34BB1DA7D}" srcOrd="0" destOrd="0" presId="urn:microsoft.com/office/officeart/2005/8/layout/vList5"/>
    <dgm:cxn modelId="{721C8B4B-0015-45DD-A73A-F4E7FCA42F54}" type="presParOf" srcId="{BE566478-273D-4610-814A-7A502D03BFEE}" destId="{14B59DB6-362D-43A8-81CC-05EB1392E9D5}" srcOrd="13" destOrd="0" presId="urn:microsoft.com/office/officeart/2005/8/layout/vList5"/>
    <dgm:cxn modelId="{8053B642-0332-4B53-8BA0-166BC0354FC9}" type="presParOf" srcId="{BE566478-273D-4610-814A-7A502D03BFEE}" destId="{A38C5F4D-AD8E-43DB-AEE2-8A23AC840458}" srcOrd="14" destOrd="0" presId="urn:microsoft.com/office/officeart/2005/8/layout/vList5"/>
    <dgm:cxn modelId="{706B0F00-6EC2-46C4-BBD4-A14CA85C11CB}" type="presParOf" srcId="{A38C5F4D-AD8E-43DB-AEE2-8A23AC840458}" destId="{C2E4FCBA-AED8-4DF9-9B9B-D22689FB44EC}" srcOrd="0" destOrd="0" presId="urn:microsoft.com/office/officeart/2005/8/layout/vList5"/>
    <dgm:cxn modelId="{9059A5AB-2792-46FA-89AB-B10E8CA3A1C0}" type="presParOf" srcId="{BE566478-273D-4610-814A-7A502D03BFEE}" destId="{B0B0AD00-0FBB-440F-BBB7-FDBD457CAA8B}" srcOrd="15" destOrd="0" presId="urn:microsoft.com/office/officeart/2005/8/layout/vList5"/>
    <dgm:cxn modelId="{1DA86864-0B99-426E-B4B0-E0448CD8A274}" type="presParOf" srcId="{BE566478-273D-4610-814A-7A502D03BFEE}" destId="{030A26C4-FFFF-474A-AC68-5E850A7DE845}" srcOrd="16" destOrd="0" presId="urn:microsoft.com/office/officeart/2005/8/layout/vList5"/>
    <dgm:cxn modelId="{0339DEF3-F2EC-4CD3-B799-D676C546A18E}" type="presParOf" srcId="{030A26C4-FFFF-474A-AC68-5E850A7DE845}" destId="{9BE5C516-A898-4B30-911F-E6C18BEB1A0D}" srcOrd="0" destOrd="0" presId="urn:microsoft.com/office/officeart/2005/8/layout/vList5"/>
    <dgm:cxn modelId="{E863C9C9-ECA4-4EB9-BD7F-0810DE5EAEEF}" type="presParOf" srcId="{BE566478-273D-4610-814A-7A502D03BFEE}" destId="{61D85028-E616-40D2-A984-150C966C12E5}" srcOrd="17" destOrd="0" presId="urn:microsoft.com/office/officeart/2005/8/layout/vList5"/>
    <dgm:cxn modelId="{614E9AAE-2865-43AF-97E5-3D34E8191320}" type="presParOf" srcId="{BE566478-273D-4610-814A-7A502D03BFEE}" destId="{00A10A39-E1E4-4BC3-862F-DCA189B37FC5}" srcOrd="18" destOrd="0" presId="urn:microsoft.com/office/officeart/2005/8/layout/vList5"/>
    <dgm:cxn modelId="{9A692112-F56A-4819-9B70-2B9582A64049}" type="presParOf" srcId="{00A10A39-E1E4-4BC3-862F-DCA189B37FC5}" destId="{56E726CC-455E-43A1-86F5-39F7192332F3}" srcOrd="0" destOrd="0" presId="urn:microsoft.com/office/officeart/2005/8/layout/vList5"/>
    <dgm:cxn modelId="{A1C8CDAE-89ED-4463-90B6-C26E75E93C22}" type="presParOf" srcId="{BE566478-273D-4610-814A-7A502D03BFEE}" destId="{4F34B4AD-3E62-470E-9869-26E31CB60275}" srcOrd="19" destOrd="0" presId="urn:microsoft.com/office/officeart/2005/8/layout/vList5"/>
    <dgm:cxn modelId="{58EA17D2-129A-4647-9ECD-BBBFBBBE5F1F}" type="presParOf" srcId="{BE566478-273D-4610-814A-7A502D03BFEE}" destId="{B3F46CF3-2DB4-49DC-8B72-CC4336C1510D}" srcOrd="20" destOrd="0" presId="urn:microsoft.com/office/officeart/2005/8/layout/vList5"/>
    <dgm:cxn modelId="{34FAAE97-9984-4D46-A97E-12C37CC0DCC0}" type="presParOf" srcId="{B3F46CF3-2DB4-49DC-8B72-CC4336C1510D}" destId="{09CF6B13-B2AB-4D1A-ABC0-011A6136F4C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2F8BC-4B18-4B21-A138-EB746FC35791}">
      <dsp:nvSpPr>
        <dsp:cNvPr id="0" name=""/>
        <dsp:cNvSpPr/>
      </dsp:nvSpPr>
      <dsp:spPr>
        <a:xfrm>
          <a:off x="0" y="6409"/>
          <a:ext cx="6586917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LOGISTYKA - TWÓJ ZAWÓD - TWOJA PRZYSZŁOŚĆ</a:t>
          </a:r>
          <a:endParaRPr lang="pl-PL" sz="2100" kern="1200" dirty="0"/>
        </a:p>
      </dsp:txBody>
      <dsp:txXfrm>
        <a:off x="42036" y="48445"/>
        <a:ext cx="6502845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E2DD8-D8C7-4D54-A399-D2A41D834AEE}">
      <dsp:nvSpPr>
        <dsp:cNvPr id="0" name=""/>
        <dsp:cNvSpPr/>
      </dsp:nvSpPr>
      <dsp:spPr>
        <a:xfrm>
          <a:off x="0" y="6409"/>
          <a:ext cx="6586917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solidFill>
                <a:srgbClr val="053A98"/>
              </a:solidFill>
            </a:rPr>
            <a:t>SPECJALNOŚĆ ZARZĄDZANIE LOGISTYKĄ</a:t>
          </a:r>
        </a:p>
      </dsp:txBody>
      <dsp:txXfrm>
        <a:off x="42036" y="48445"/>
        <a:ext cx="6502845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81119-E6F1-48D9-885A-7A20ADF898A3}">
      <dsp:nvSpPr>
        <dsp:cNvPr id="0" name=""/>
        <dsp:cNvSpPr/>
      </dsp:nvSpPr>
      <dsp:spPr>
        <a:xfrm>
          <a:off x="0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Zostaniesz </a:t>
          </a:r>
          <a:r>
            <a:rPr lang="pl-PL" sz="1800" b="0" kern="1200" cap="small" baseline="0" dirty="0"/>
            <a:t>ukierunkowany na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cap="small" baseline="0" dirty="0"/>
            <a:t>praktyczne aspekty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cap="small" baseline="0" dirty="0"/>
            <a:t>w zarządzaniu logistyką</a:t>
          </a:r>
          <a:endParaRPr lang="pl-PL" sz="1200" b="1" kern="1200" cap="small" baseline="0" dirty="0"/>
        </a:p>
      </dsp:txBody>
      <dsp:txXfrm>
        <a:off x="0" y="1788160"/>
        <a:ext cx="1719994" cy="1788160"/>
      </dsp:txXfrm>
    </dsp:sp>
    <dsp:sp modelId="{6679F7DE-81B2-4DAA-9785-AD729CB6C18B}">
      <dsp:nvSpPr>
        <dsp:cNvPr id="0" name=""/>
        <dsp:cNvSpPr/>
      </dsp:nvSpPr>
      <dsp:spPr>
        <a:xfrm>
          <a:off x="115675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18D67-1CB8-4411-B7E5-822FCEEE5AB2}">
      <dsp:nvSpPr>
        <dsp:cNvPr id="0" name=""/>
        <dsp:cNvSpPr/>
      </dsp:nvSpPr>
      <dsp:spPr>
        <a:xfrm>
          <a:off x="1771594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Zdobędziesz wiedzę z zakresu </a:t>
          </a:r>
          <a:r>
            <a:rPr lang="pl-PL" sz="1800" b="1" kern="1200" cap="small" baseline="0" dirty="0"/>
            <a:t>optymalizacji procesów logistycznych</a:t>
          </a:r>
          <a:endParaRPr lang="pl-PL" sz="1800" kern="1200" cap="small" baseline="0" dirty="0"/>
        </a:p>
      </dsp:txBody>
      <dsp:txXfrm>
        <a:off x="1771594" y="1788160"/>
        <a:ext cx="1719994" cy="1788160"/>
      </dsp:txXfrm>
    </dsp:sp>
    <dsp:sp modelId="{A4D1DA48-46E4-4268-9724-059C918803B7}">
      <dsp:nvSpPr>
        <dsp:cNvPr id="0" name=""/>
        <dsp:cNvSpPr/>
      </dsp:nvSpPr>
      <dsp:spPr>
        <a:xfrm>
          <a:off x="1887270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FAB755-31E6-4FC3-A185-637DDCFCDFE1}">
      <dsp:nvSpPr>
        <dsp:cNvPr id="0" name=""/>
        <dsp:cNvSpPr/>
      </dsp:nvSpPr>
      <dsp:spPr>
        <a:xfrm>
          <a:off x="3543189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Nauczysz się jak </a:t>
          </a:r>
          <a:r>
            <a:rPr lang="pl-PL" sz="1800" b="1" kern="1200" cap="small" baseline="0" dirty="0"/>
            <a:t>efektywnie planować wsparcie logistyczne</a:t>
          </a:r>
          <a:endParaRPr lang="pl-PL" sz="1700" b="1" kern="1200" cap="small" baseline="0" dirty="0"/>
        </a:p>
      </dsp:txBody>
      <dsp:txXfrm>
        <a:off x="3543189" y="1788160"/>
        <a:ext cx="1719994" cy="1788160"/>
      </dsp:txXfrm>
    </dsp:sp>
    <dsp:sp modelId="{4E26D7BE-ED5E-4E9E-AD05-79954B5858F4}">
      <dsp:nvSpPr>
        <dsp:cNvPr id="0" name=""/>
        <dsp:cNvSpPr/>
      </dsp:nvSpPr>
      <dsp:spPr>
        <a:xfrm>
          <a:off x="3658865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2DB670-9037-4D1F-B8DD-F9C5BF38D06D}">
      <dsp:nvSpPr>
        <dsp:cNvPr id="0" name=""/>
        <dsp:cNvSpPr/>
      </dsp:nvSpPr>
      <dsp:spPr>
        <a:xfrm>
          <a:off x="5314784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cap="small" baseline="0" dirty="0"/>
            <a:t>B</a:t>
          </a:r>
          <a:r>
            <a:rPr lang="pl-PL" sz="1800" kern="1200" cap="small" baseline="0" dirty="0"/>
            <a:t>ędziesz miał możliwość </a:t>
          </a:r>
          <a:r>
            <a:rPr lang="pl-PL" sz="1800" b="1" kern="1200" cap="small" baseline="0" dirty="0"/>
            <a:t>nawiązania kontaktów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cap="small" baseline="0" dirty="0"/>
            <a:t>z wiodącymi firmami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cap="small" baseline="0" dirty="0"/>
            <a:t>z regionu</a:t>
          </a:r>
          <a:endParaRPr lang="pl-PL" sz="1700" b="1" kern="1200" cap="small" baseline="0" dirty="0"/>
        </a:p>
      </dsp:txBody>
      <dsp:txXfrm>
        <a:off x="5314784" y="1788160"/>
        <a:ext cx="1719994" cy="1788160"/>
      </dsp:txXfrm>
    </dsp:sp>
    <dsp:sp modelId="{5F201B19-BA42-4017-98B3-16D95FDF704C}">
      <dsp:nvSpPr>
        <dsp:cNvPr id="0" name=""/>
        <dsp:cNvSpPr/>
      </dsp:nvSpPr>
      <dsp:spPr>
        <a:xfrm>
          <a:off x="5430460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5003B7-3497-4244-98BB-77476EB0114A}">
      <dsp:nvSpPr>
        <dsp:cNvPr id="0" name=""/>
        <dsp:cNvSpPr/>
      </dsp:nvSpPr>
      <dsp:spPr>
        <a:xfrm>
          <a:off x="7086379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Zdobędziesz </a:t>
          </a:r>
          <a:r>
            <a:rPr lang="pl-PL" sz="1800" b="1" kern="1200" cap="small" baseline="0" dirty="0"/>
            <a:t>certyfikat  European Logistics Association</a:t>
          </a:r>
        </a:p>
      </dsp:txBody>
      <dsp:txXfrm>
        <a:off x="7086379" y="1788160"/>
        <a:ext cx="1719994" cy="1788160"/>
      </dsp:txXfrm>
    </dsp:sp>
    <dsp:sp modelId="{32F4E321-105A-405F-BD89-6D965D0ABCBF}">
      <dsp:nvSpPr>
        <dsp:cNvPr id="0" name=""/>
        <dsp:cNvSpPr/>
      </dsp:nvSpPr>
      <dsp:spPr>
        <a:xfrm>
          <a:off x="7202054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81DF6-C975-4680-B513-3919792EA2EA}">
      <dsp:nvSpPr>
        <dsp:cNvPr id="0" name=""/>
        <dsp:cNvSpPr/>
      </dsp:nvSpPr>
      <dsp:spPr>
        <a:xfrm>
          <a:off x="352254" y="3576320"/>
          <a:ext cx="8101864" cy="670560"/>
        </a:xfrm>
        <a:prstGeom prst="leftRightArrow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04652-2CD8-46CA-A9AA-5A19BFA3BCEC}">
      <dsp:nvSpPr>
        <dsp:cNvPr id="0" name=""/>
        <dsp:cNvSpPr/>
      </dsp:nvSpPr>
      <dsp:spPr>
        <a:xfrm>
          <a:off x="0" y="10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Zarządzanie zapasami</a:t>
          </a:r>
          <a:endParaRPr lang="pl-PL" sz="1200" b="1" kern="1200" cap="small" baseline="0" dirty="0"/>
        </a:p>
      </dsp:txBody>
      <dsp:txXfrm>
        <a:off x="27415" y="37815"/>
        <a:ext cx="8751544" cy="506770"/>
      </dsp:txXfrm>
    </dsp:sp>
    <dsp:sp modelId="{FC127E3D-9981-42EA-B377-18FE78E57900}">
      <dsp:nvSpPr>
        <dsp:cNvPr id="0" name=""/>
        <dsp:cNvSpPr/>
      </dsp:nvSpPr>
      <dsp:spPr>
        <a:xfrm>
          <a:off x="0" y="658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Transport w logistyce</a:t>
          </a:r>
        </a:p>
      </dsp:txBody>
      <dsp:txXfrm>
        <a:off x="27415" y="685815"/>
        <a:ext cx="8751544" cy="506770"/>
      </dsp:txXfrm>
    </dsp:sp>
    <dsp:sp modelId="{CFAED962-E3EA-46E0-83B0-CB4BF1362E9C}">
      <dsp:nvSpPr>
        <dsp:cNvPr id="0" name=""/>
        <dsp:cNvSpPr/>
      </dsp:nvSpPr>
      <dsp:spPr>
        <a:xfrm>
          <a:off x="0" y="1306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Optymalizacja procesów logistycznych</a:t>
          </a:r>
          <a:endParaRPr lang="pl-PL" sz="1700" b="1" kern="1200" cap="small" baseline="0" dirty="0"/>
        </a:p>
      </dsp:txBody>
      <dsp:txXfrm>
        <a:off x="27415" y="1333815"/>
        <a:ext cx="8751544" cy="506770"/>
      </dsp:txXfrm>
    </dsp:sp>
    <dsp:sp modelId="{4D489F9C-BCB3-4A1D-94B2-6EA0E26460AD}">
      <dsp:nvSpPr>
        <dsp:cNvPr id="0" name=""/>
        <dsp:cNvSpPr/>
      </dsp:nvSpPr>
      <dsp:spPr>
        <a:xfrm>
          <a:off x="0" y="1954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Spedycja</a:t>
          </a:r>
          <a:endParaRPr lang="pl-PL" sz="1700" b="1" kern="1200" cap="small" baseline="0" dirty="0"/>
        </a:p>
      </dsp:txBody>
      <dsp:txXfrm>
        <a:off x="27415" y="1981815"/>
        <a:ext cx="8751544" cy="506770"/>
      </dsp:txXfrm>
    </dsp:sp>
    <dsp:sp modelId="{206041AD-D25A-444D-97AE-1318696F6FBB}">
      <dsp:nvSpPr>
        <dsp:cNvPr id="0" name=""/>
        <dsp:cNvSpPr/>
      </dsp:nvSpPr>
      <dsp:spPr>
        <a:xfrm>
          <a:off x="0" y="2602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Elektroniczne giełdy usług logistycznych</a:t>
          </a:r>
          <a:endParaRPr lang="pl-PL" sz="1800" b="1" kern="1200" cap="small" baseline="0" dirty="0"/>
        </a:p>
      </dsp:txBody>
      <dsp:txXfrm>
        <a:off x="27415" y="2629815"/>
        <a:ext cx="8751544" cy="506770"/>
      </dsp:txXfrm>
    </dsp:sp>
    <dsp:sp modelId="{7E9E60A2-E18C-4CC7-9D97-FD0DFD38DC23}">
      <dsp:nvSpPr>
        <dsp:cNvPr id="0" name=""/>
        <dsp:cNvSpPr/>
      </dsp:nvSpPr>
      <dsp:spPr>
        <a:xfrm>
          <a:off x="0" y="3250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Planowanie w logistyce</a:t>
          </a:r>
        </a:p>
      </dsp:txBody>
      <dsp:txXfrm>
        <a:off x="27415" y="3277815"/>
        <a:ext cx="8751544" cy="506770"/>
      </dsp:txXfrm>
    </dsp:sp>
    <dsp:sp modelId="{93F16F12-DF27-45B6-A674-AB575DFB8D0A}">
      <dsp:nvSpPr>
        <dsp:cNvPr id="0" name=""/>
        <dsp:cNvSpPr/>
      </dsp:nvSpPr>
      <dsp:spPr>
        <a:xfrm>
          <a:off x="0" y="3898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Funkcjonowanie przedsiębiorstw sektora TSL</a:t>
          </a:r>
        </a:p>
      </dsp:txBody>
      <dsp:txXfrm>
        <a:off x="27415" y="3925815"/>
        <a:ext cx="8751544" cy="506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81119-E6F1-48D9-885A-7A20ADF898A3}">
      <dsp:nvSpPr>
        <dsp:cNvPr id="0" name=""/>
        <dsp:cNvSpPr/>
      </dsp:nvSpPr>
      <dsp:spPr>
        <a:xfrm>
          <a:off x="0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Spedytor </a:t>
          </a:r>
          <a:r>
            <a:rPr lang="pl-PL" sz="1700" kern="1200" cap="small" baseline="0" dirty="0"/>
            <a:t>międzynarodowy</a:t>
          </a:r>
          <a:r>
            <a:rPr lang="pl-PL" sz="1800" kern="1200" cap="small" baseline="0" dirty="0"/>
            <a:t> i krajowy</a:t>
          </a:r>
          <a:endParaRPr lang="pl-PL" sz="1200" b="1" kern="1200" cap="small" baseline="0" dirty="0"/>
        </a:p>
      </dsp:txBody>
      <dsp:txXfrm>
        <a:off x="0" y="1788160"/>
        <a:ext cx="1719994" cy="1788160"/>
      </dsp:txXfrm>
    </dsp:sp>
    <dsp:sp modelId="{6679F7DE-81B2-4DAA-9785-AD729CB6C18B}">
      <dsp:nvSpPr>
        <dsp:cNvPr id="0" name=""/>
        <dsp:cNvSpPr/>
      </dsp:nvSpPr>
      <dsp:spPr>
        <a:xfrm>
          <a:off x="115675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18D67-1CB8-4411-B7E5-822FCEEE5AB2}">
      <dsp:nvSpPr>
        <dsp:cNvPr id="0" name=""/>
        <dsp:cNvSpPr/>
      </dsp:nvSpPr>
      <dsp:spPr>
        <a:xfrm>
          <a:off x="1771594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Kierownik magazynu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i centrum logistyczno - dystrybucyjnego</a:t>
          </a:r>
        </a:p>
      </dsp:txBody>
      <dsp:txXfrm>
        <a:off x="1771594" y="1788160"/>
        <a:ext cx="1719994" cy="1788160"/>
      </dsp:txXfrm>
    </dsp:sp>
    <dsp:sp modelId="{A4D1DA48-46E4-4268-9724-059C918803B7}">
      <dsp:nvSpPr>
        <dsp:cNvPr id="0" name=""/>
        <dsp:cNvSpPr/>
      </dsp:nvSpPr>
      <dsp:spPr>
        <a:xfrm>
          <a:off x="1887270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FAB755-31E6-4FC3-A185-637DDCFCDFE1}">
      <dsp:nvSpPr>
        <dsp:cNvPr id="0" name=""/>
        <dsp:cNvSpPr/>
      </dsp:nvSpPr>
      <dsp:spPr>
        <a:xfrm>
          <a:off x="3543189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Szef logistyki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w firmie usługowej, handlowej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i produkcyjnej</a:t>
          </a:r>
          <a:endParaRPr lang="pl-PL" sz="1700" b="1" kern="1200" cap="small" baseline="0" dirty="0"/>
        </a:p>
      </dsp:txBody>
      <dsp:txXfrm>
        <a:off x="3543189" y="1788160"/>
        <a:ext cx="1719994" cy="1788160"/>
      </dsp:txXfrm>
    </dsp:sp>
    <dsp:sp modelId="{4E26D7BE-ED5E-4E9E-AD05-79954B5858F4}">
      <dsp:nvSpPr>
        <dsp:cNvPr id="0" name=""/>
        <dsp:cNvSpPr/>
      </dsp:nvSpPr>
      <dsp:spPr>
        <a:xfrm>
          <a:off x="3658865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2DB670-9037-4D1F-B8DD-F9C5BF38D06D}">
      <dsp:nvSpPr>
        <dsp:cNvPr id="0" name=""/>
        <dsp:cNvSpPr/>
      </dsp:nvSpPr>
      <dsp:spPr>
        <a:xfrm>
          <a:off x="5314784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Menedżer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działów zakupów</a:t>
          </a:r>
          <a:endParaRPr lang="pl-PL" sz="1700" b="1" kern="1200" cap="small" baseline="0" dirty="0"/>
        </a:p>
      </dsp:txBody>
      <dsp:txXfrm>
        <a:off x="5314784" y="1788160"/>
        <a:ext cx="1719994" cy="1788160"/>
      </dsp:txXfrm>
    </dsp:sp>
    <dsp:sp modelId="{5F201B19-BA42-4017-98B3-16D95FDF704C}">
      <dsp:nvSpPr>
        <dsp:cNvPr id="0" name=""/>
        <dsp:cNvSpPr/>
      </dsp:nvSpPr>
      <dsp:spPr>
        <a:xfrm>
          <a:off x="5430460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5003B7-3497-4244-98BB-77476EB0114A}">
      <dsp:nvSpPr>
        <dsp:cNvPr id="0" name=""/>
        <dsp:cNvSpPr/>
      </dsp:nvSpPr>
      <dsp:spPr>
        <a:xfrm>
          <a:off x="7086379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Kierownik działu obsługi klienta</a:t>
          </a:r>
        </a:p>
      </dsp:txBody>
      <dsp:txXfrm>
        <a:off x="7086379" y="1788160"/>
        <a:ext cx="1719994" cy="1788160"/>
      </dsp:txXfrm>
    </dsp:sp>
    <dsp:sp modelId="{32F4E321-105A-405F-BD89-6D965D0ABCBF}">
      <dsp:nvSpPr>
        <dsp:cNvPr id="0" name=""/>
        <dsp:cNvSpPr/>
      </dsp:nvSpPr>
      <dsp:spPr>
        <a:xfrm>
          <a:off x="7202054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81DF6-C975-4680-B513-3919792EA2EA}">
      <dsp:nvSpPr>
        <dsp:cNvPr id="0" name=""/>
        <dsp:cNvSpPr/>
      </dsp:nvSpPr>
      <dsp:spPr>
        <a:xfrm>
          <a:off x="352254" y="3576320"/>
          <a:ext cx="8101864" cy="670560"/>
        </a:xfrm>
        <a:prstGeom prst="leftRightArrow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D5554-E419-4AF4-BEDD-850084D477B2}">
      <dsp:nvSpPr>
        <dsp:cNvPr id="0" name=""/>
        <dsp:cNvSpPr/>
      </dsp:nvSpPr>
      <dsp:spPr>
        <a:xfrm>
          <a:off x="0" y="0"/>
          <a:ext cx="7428321" cy="3996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Absolwenci specjalności </a:t>
          </a:r>
          <a:r>
            <a:rPr lang="pl-PL" sz="1900" b="1" kern="1200" dirty="0"/>
            <a:t>Zarządzanie logistyką</a:t>
          </a:r>
          <a:r>
            <a:rPr lang="pl-PL" sz="1900" kern="1200" dirty="0"/>
            <a:t>, to wykwalifikowani specjaliści, którzy  potrafią planować, optymalizować procesy logistyczne, stosować normy i przepisy prawne oraz wykorzystać nowoczesne narzędzia informatyczne wspierające obsługę procesów logistycznych współczesnych przedsiębiorstw i łańcuchów dostaw.</a:t>
          </a:r>
        </a:p>
      </dsp:txBody>
      <dsp:txXfrm>
        <a:off x="0" y="1598785"/>
        <a:ext cx="7428321" cy="1598785"/>
      </dsp:txXfrm>
    </dsp:sp>
    <dsp:sp modelId="{463B8994-DFE7-44F4-B9D7-80C7848F001E}">
      <dsp:nvSpPr>
        <dsp:cNvPr id="0" name=""/>
        <dsp:cNvSpPr/>
      </dsp:nvSpPr>
      <dsp:spPr>
        <a:xfrm>
          <a:off x="3048665" y="239817"/>
          <a:ext cx="1330989" cy="13309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F01B0-0F23-461B-A873-DEE72382A8A3}">
      <dsp:nvSpPr>
        <dsp:cNvPr id="0" name=""/>
        <dsp:cNvSpPr/>
      </dsp:nvSpPr>
      <dsp:spPr>
        <a:xfrm>
          <a:off x="297132" y="3197571"/>
          <a:ext cx="6834055" cy="599544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BB2C-E981-45D2-B2E4-60A40CDA19B1}">
      <dsp:nvSpPr>
        <dsp:cNvPr id="0" name=""/>
        <dsp:cNvSpPr/>
      </dsp:nvSpPr>
      <dsp:spPr>
        <a:xfrm>
          <a:off x="0" y="19280"/>
          <a:ext cx="6586917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0" kern="1200" baseline="0" dirty="0"/>
            <a:t>Absolwenci specjalności poszukiwani                     Przykładowe oferty pracy </a:t>
          </a:r>
          <a:endParaRPr lang="pl-PL" sz="2100" kern="1200" dirty="0"/>
        </a:p>
      </dsp:txBody>
      <dsp:txXfrm>
        <a:off x="40780" y="60060"/>
        <a:ext cx="6505357" cy="753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BB2C-E981-45D2-B2E4-60A40CDA19B1}">
      <dsp:nvSpPr>
        <dsp:cNvPr id="0" name=""/>
        <dsp:cNvSpPr/>
      </dsp:nvSpPr>
      <dsp:spPr>
        <a:xfrm>
          <a:off x="0" y="19280"/>
          <a:ext cx="6586917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0" kern="1200" baseline="0" dirty="0"/>
            <a:t>Absolwenci specjalności poszukiwani                     Przykładowe oferty pracy </a:t>
          </a:r>
          <a:endParaRPr lang="pl-PL" sz="2100" kern="1200" dirty="0"/>
        </a:p>
      </dsp:txBody>
      <dsp:txXfrm>
        <a:off x="40780" y="60060"/>
        <a:ext cx="6505357" cy="753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9926B-4436-4DE4-877D-BE9A1DAA2B8B}">
      <dsp:nvSpPr>
        <dsp:cNvPr id="0" name=""/>
        <dsp:cNvSpPr/>
      </dsp:nvSpPr>
      <dsp:spPr>
        <a:xfrm>
          <a:off x="4296" y="1091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Granty NCN</a:t>
          </a:r>
          <a:endParaRPr lang="pl-PL" sz="1200" b="1" kern="1200" cap="small" baseline="0" dirty="0"/>
        </a:p>
      </dsp:txBody>
      <dsp:txXfrm>
        <a:off x="23263" y="20058"/>
        <a:ext cx="8759847" cy="350606"/>
      </dsp:txXfrm>
    </dsp:sp>
    <dsp:sp modelId="{1BA1D03B-C887-4E91-B80C-06BA624C971C}">
      <dsp:nvSpPr>
        <dsp:cNvPr id="0" name=""/>
        <dsp:cNvSpPr/>
      </dsp:nvSpPr>
      <dsp:spPr>
        <a:xfrm>
          <a:off x="4296" y="409059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cap="small" baseline="0" dirty="0"/>
            <a:t>Wysoko punktowane publikacje</a:t>
          </a:r>
          <a:endParaRPr lang="pl-PL" sz="1800" kern="1200" cap="small" baseline="0" dirty="0"/>
        </a:p>
      </dsp:txBody>
      <dsp:txXfrm>
        <a:off x="23263" y="428026"/>
        <a:ext cx="8759847" cy="350606"/>
      </dsp:txXfrm>
    </dsp:sp>
    <dsp:sp modelId="{70EA8133-FBBA-4E60-B479-B278EC42E6BE}">
      <dsp:nvSpPr>
        <dsp:cNvPr id="0" name=""/>
        <dsp:cNvSpPr/>
      </dsp:nvSpPr>
      <dsp:spPr>
        <a:xfrm>
          <a:off x="4296" y="817026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Organizacja cyklicznej konferencji naukowej pn. Odpowiedzialne łańcuchy dostaw</a:t>
          </a:r>
          <a:endParaRPr lang="pl-PL" sz="1800" b="0" kern="1200" cap="small" baseline="0" dirty="0"/>
        </a:p>
      </dsp:txBody>
      <dsp:txXfrm>
        <a:off x="23263" y="835993"/>
        <a:ext cx="8759847" cy="350606"/>
      </dsp:txXfrm>
    </dsp:sp>
    <dsp:sp modelId="{A92E8872-526F-4A46-B844-3D2C67C46254}">
      <dsp:nvSpPr>
        <dsp:cNvPr id="0" name=""/>
        <dsp:cNvSpPr/>
      </dsp:nvSpPr>
      <dsp:spPr>
        <a:xfrm>
          <a:off x="4296" y="1224994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cap="small" baseline="0" dirty="0"/>
            <a:t>Wystąpienia na międzynarodowych konferencjach naukowych</a:t>
          </a:r>
          <a:endParaRPr lang="pl-PL" sz="1800" kern="1200" cap="small" baseline="0" dirty="0"/>
        </a:p>
      </dsp:txBody>
      <dsp:txXfrm>
        <a:off x="23263" y="1243961"/>
        <a:ext cx="8759847" cy="350606"/>
      </dsp:txXfrm>
    </dsp:sp>
    <dsp:sp modelId="{2D85B16D-15F2-4E56-BA4C-ED7BF2332243}">
      <dsp:nvSpPr>
        <dsp:cNvPr id="0" name=""/>
        <dsp:cNvSpPr/>
      </dsp:nvSpPr>
      <dsp:spPr>
        <a:xfrm>
          <a:off x="4296" y="1632962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Czasopismo naukowe </a:t>
          </a:r>
          <a:r>
            <a:rPr lang="pl-PL" sz="1800" kern="1200" cap="small" baseline="0" dirty="0" err="1"/>
            <a:t>Journal</a:t>
          </a:r>
          <a:r>
            <a:rPr lang="pl-PL" sz="1800" kern="1200" cap="small" baseline="0" dirty="0"/>
            <a:t> of </a:t>
          </a:r>
          <a:r>
            <a:rPr lang="pl-PL" sz="1800" kern="1200" cap="small" baseline="0" dirty="0" err="1"/>
            <a:t>Positive</a:t>
          </a:r>
          <a:r>
            <a:rPr lang="pl-PL" sz="1800" kern="1200" cap="small" baseline="0" dirty="0"/>
            <a:t> Management</a:t>
          </a:r>
        </a:p>
      </dsp:txBody>
      <dsp:txXfrm>
        <a:off x="23263" y="1651929"/>
        <a:ext cx="8759847" cy="350606"/>
      </dsp:txXfrm>
    </dsp:sp>
    <dsp:sp modelId="{8EE7027B-DF1F-4638-9AEC-B35BF87046F3}">
      <dsp:nvSpPr>
        <dsp:cNvPr id="0" name=""/>
        <dsp:cNvSpPr/>
      </dsp:nvSpPr>
      <dsp:spPr>
        <a:xfrm>
          <a:off x="4296" y="2040929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Organizacja cyklicznej konferencji dla studentów pn. Kopernikańskie dni logistyki</a:t>
          </a:r>
          <a:endParaRPr lang="pl-PL" sz="1800" b="0" kern="1200" cap="small" baseline="0" dirty="0"/>
        </a:p>
      </dsp:txBody>
      <dsp:txXfrm>
        <a:off x="23263" y="2059896"/>
        <a:ext cx="8759847" cy="350606"/>
      </dsp:txXfrm>
    </dsp:sp>
    <dsp:sp modelId="{B5447E83-7D41-4AB5-936B-36D34BB1DA7D}">
      <dsp:nvSpPr>
        <dsp:cNvPr id="0" name=""/>
        <dsp:cNvSpPr/>
      </dsp:nvSpPr>
      <dsp:spPr>
        <a:xfrm>
          <a:off x="4296" y="2448897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Koło naukowe LOGITOR</a:t>
          </a:r>
        </a:p>
      </dsp:txBody>
      <dsp:txXfrm>
        <a:off x="23263" y="2467864"/>
        <a:ext cx="8759847" cy="350606"/>
      </dsp:txXfrm>
    </dsp:sp>
    <dsp:sp modelId="{C2E4FCBA-AED8-4DF9-9B9B-D22689FB44EC}">
      <dsp:nvSpPr>
        <dsp:cNvPr id="0" name=""/>
        <dsp:cNvSpPr/>
      </dsp:nvSpPr>
      <dsp:spPr>
        <a:xfrm>
          <a:off x="4296" y="2856865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Akredytacja ELA dla kierunku Logistyka</a:t>
          </a:r>
        </a:p>
      </dsp:txBody>
      <dsp:txXfrm>
        <a:off x="23263" y="2875832"/>
        <a:ext cx="8759847" cy="350606"/>
      </dsp:txXfrm>
    </dsp:sp>
    <dsp:sp modelId="{9BE5C516-A898-4B30-911F-E6C18BEB1A0D}">
      <dsp:nvSpPr>
        <dsp:cNvPr id="0" name=""/>
        <dsp:cNvSpPr/>
      </dsp:nvSpPr>
      <dsp:spPr>
        <a:xfrm>
          <a:off x="4296" y="3264832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Współpraca w ramach projektu </a:t>
          </a:r>
          <a:r>
            <a:rPr lang="pl-PL" sz="1800" kern="1200" cap="small" baseline="0" dirty="0" err="1"/>
            <a:t>Combine</a:t>
          </a:r>
          <a:r>
            <a:rPr lang="pl-PL" sz="1800" kern="1200" cap="small" baseline="0" dirty="0"/>
            <a:t> z Urzędem Marszałkowskim w Toruniu</a:t>
          </a:r>
          <a:endParaRPr lang="pl-PL" sz="1800" b="0" kern="1200" cap="small" baseline="0" dirty="0"/>
        </a:p>
      </dsp:txBody>
      <dsp:txXfrm>
        <a:off x="23263" y="3283799"/>
        <a:ext cx="8759847" cy="350606"/>
      </dsp:txXfrm>
    </dsp:sp>
    <dsp:sp modelId="{56E726CC-455E-43A1-86F5-39F7192332F3}">
      <dsp:nvSpPr>
        <dsp:cNvPr id="0" name=""/>
        <dsp:cNvSpPr/>
      </dsp:nvSpPr>
      <dsp:spPr>
        <a:xfrm>
          <a:off x="4296" y="3672800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Projekt rozwojowy z Zespołem Szkół Technicznych w Toruniu</a:t>
          </a:r>
        </a:p>
      </dsp:txBody>
      <dsp:txXfrm>
        <a:off x="23263" y="3691767"/>
        <a:ext cx="8759847" cy="350606"/>
      </dsp:txXfrm>
    </dsp:sp>
    <dsp:sp modelId="{09CF6B13-B2AB-4D1A-ABC0-011A6136F4C5}">
      <dsp:nvSpPr>
        <dsp:cNvPr id="0" name=""/>
        <dsp:cNvSpPr/>
      </dsp:nvSpPr>
      <dsp:spPr>
        <a:xfrm>
          <a:off x="4296" y="4080767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Organizacja praktyk studenckich w renomowanych firmach</a:t>
          </a:r>
        </a:p>
      </dsp:txBody>
      <dsp:txXfrm>
        <a:off x="23263" y="4099734"/>
        <a:ext cx="8759847" cy="350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0767A5E-2F7D-46C9-B458-EDB6E9A76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460F2F8-2C92-413B-8B81-9DC8C733EC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9F9453-6E54-41A2-B38C-4DDB9B8695A2}" type="datetimeFigureOut">
              <a:rPr lang="pl-PL"/>
              <a:pPr>
                <a:defRPr/>
              </a:pPr>
              <a:t>2023-05-11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5A77FB3D-8147-4E27-9C20-068407F063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01B658F-027C-4727-9513-C4FA92911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7DF97B-609C-42EA-A9C7-68D8FFAE5A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3DA8BB-653B-4AAA-8FDD-D49E5D4E5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48A85D8-965F-4DA9-9F9E-E24AEC6D10D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8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9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1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2F685-42FB-43B0-8573-0936B88B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4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2F685-42FB-43B0-8573-0936B88B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5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2F685-42FB-43B0-8573-0936B88B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3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2F685-42FB-43B0-8573-0936B88B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7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6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yka.umk.pl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gistyka.umk.pl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ydzial ekon PL a.png">
            <a:extLst>
              <a:ext uri="{FF2B5EF4-FFF2-40B4-BE49-F238E27FC236}">
                <a16:creationId xmlns:a16="http://schemas.microsoft.com/office/drawing/2014/main" id="{1DBC5235-D059-48E2-97D9-7CC76C284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04800"/>
            <a:ext cx="29559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A448104-185D-4675-99AD-6533F49AA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56789E18-2C67-4565-B420-83F1462220CC}"/>
              </a:ext>
            </a:extLst>
          </p:cNvPr>
          <p:cNvSpPr txBox="1"/>
          <p:nvPr userDrawn="1"/>
        </p:nvSpPr>
        <p:spPr>
          <a:xfrm>
            <a:off x="558800" y="5957888"/>
            <a:ext cx="1760538" cy="41275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fld id="{E4387F1C-31B5-E049-8F12-9FAEC8677B35}" type="datetime1">
              <a:rPr lang="pl-PL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pPr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2023-05-11</a:t>
            </a:fld>
            <a:endParaRPr lang="en-US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73" y="3867803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r>
              <a:rPr lang="pl-PL" altLang="zh-CN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5138" y="5017139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90057D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827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33390114-CA30-4039-A67A-5807C11FB901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D841DA3-5655-444B-9EA3-0354A77ACCD4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AD19516D-B810-457E-92DE-F47DB3010982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4" descr="wydzial ekon PL b.png">
            <a:extLst>
              <a:ext uri="{FF2B5EF4-FFF2-40B4-BE49-F238E27FC236}">
                <a16:creationId xmlns:a16="http://schemas.microsoft.com/office/drawing/2014/main" id="{5A01C4C5-8098-4B77-A050-5675DA80B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4494785" y="4191000"/>
            <a:ext cx="3518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" y="1276350"/>
            <a:ext cx="9143995" cy="173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94285" y="4191000"/>
            <a:ext cx="3645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468987" y="3403600"/>
            <a:ext cx="7544713" cy="685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9946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0" cy="1325563"/>
          </a:xfrm>
        </p:spPr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28562"/>
            <a:ext cx="8784976" cy="479678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8" name="Grupa 7"/>
          <p:cNvGrpSpPr/>
          <p:nvPr userDrawn="1"/>
        </p:nvGrpSpPr>
        <p:grpSpPr>
          <a:xfrm>
            <a:off x="7572519" y="142921"/>
            <a:ext cx="1454874" cy="837808"/>
            <a:chOff x="6444207" y="142920"/>
            <a:chExt cx="2583186" cy="1487561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208" y="142920"/>
              <a:ext cx="2583185" cy="1078417"/>
            </a:xfrm>
            <a:prstGeom prst="rect">
              <a:avLst/>
            </a:prstGeom>
          </p:spPr>
        </p:pic>
        <p:sp>
          <p:nvSpPr>
            <p:cNvPr id="10" name="Prostokąt zaokrąglony 3"/>
            <p:cNvSpPr/>
            <p:nvPr/>
          </p:nvSpPr>
          <p:spPr bwMode="auto">
            <a:xfrm>
              <a:off x="6444207" y="1136835"/>
              <a:ext cx="2583185" cy="493646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Katedra Logistyki</a:t>
              </a:r>
            </a:p>
          </p:txBody>
        </p:sp>
      </p:grpSp>
      <p:sp>
        <p:nvSpPr>
          <p:cNvPr id="11" name="pole tekstowe 10">
            <a:hlinkClick r:id="rId3"/>
          </p:cNvPr>
          <p:cNvSpPr txBox="1"/>
          <p:nvPr userDrawn="1"/>
        </p:nvSpPr>
        <p:spPr>
          <a:xfrm>
            <a:off x="6804248" y="65194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www.logistyka.umk.pl</a:t>
            </a:r>
            <a:endParaRPr lang="pl-PL" sz="1600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3723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44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wydzial ekon PL b.png">
            <a:extLst>
              <a:ext uri="{FF2B5EF4-FFF2-40B4-BE49-F238E27FC236}">
                <a16:creationId xmlns:a16="http://schemas.microsoft.com/office/drawing/2014/main" id="{97F0F23E-F9C6-4283-A521-6E58A97A4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0ABE0ACF-7F94-473E-81D9-F163D80E641A}"/>
              </a:ext>
            </a:extLst>
          </p:cNvPr>
          <p:cNvSpPr/>
          <p:nvPr userDrawn="1"/>
        </p:nvSpPr>
        <p:spPr>
          <a:xfrm>
            <a:off x="0" y="593725"/>
            <a:ext cx="2286000" cy="6264275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4FEE75D4-011F-4F65-96C5-B0CA22FBCE7D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CB282F36-F86F-461B-ADBE-738ED6D24D96}"/>
              </a:ext>
            </a:extLst>
          </p:cNvPr>
          <p:cNvSpPr txBox="1"/>
          <p:nvPr userDrawn="1"/>
        </p:nvSpPr>
        <p:spPr>
          <a:xfrm>
            <a:off x="550863" y="1539875"/>
            <a:ext cx="1046162" cy="50641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altLang="zh-CN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Spis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treści</a:t>
            </a: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49EF40CD-9EA8-405C-A9DD-9B0671AEAEE9}"/>
              </a:ext>
            </a:extLst>
          </p:cNvPr>
          <p:cNvSpPr txBox="1"/>
          <p:nvPr userDrawn="1"/>
        </p:nvSpPr>
        <p:spPr>
          <a:xfrm>
            <a:off x="544513" y="6076950"/>
            <a:ext cx="51593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CB7F00CB-6296-4518-9CD5-FB2C72CB771C}" type="slidenum">
              <a:rPr lang="en-US" altLang="pl-PL"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775681" y="290085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775681" y="333159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775681" y="375971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775681" y="4194363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775681" y="462470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75681" y="5055051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75681" y="5485845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2775681" y="247051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2775681" y="2044199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2775681" y="161184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39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2DC2A167-3471-41D4-A281-BA00E0A55FFC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B33F973-FD90-40B6-9764-8109349CF7C6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3E95A72F-1417-43FB-B882-CFB1A984B0B2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0" descr="wydzial ekon PL b.png">
            <a:extLst>
              <a:ext uri="{FF2B5EF4-FFF2-40B4-BE49-F238E27FC236}">
                <a16:creationId xmlns:a16="http://schemas.microsoft.com/office/drawing/2014/main" id="{B9E31D92-1CDB-475D-8C15-E2B03A76E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69899" y="3263900"/>
            <a:ext cx="5867399" cy="2578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69900" y="22733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/>
          </p:nvPr>
        </p:nvSpPr>
        <p:spPr>
          <a:xfrm>
            <a:off x="469900" y="1193800"/>
            <a:ext cx="5867398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501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24D36A3-1041-4997-AF0B-157891CABD4C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9" name="Picture 8" descr="wydzial ekon PL b.png">
            <a:extLst>
              <a:ext uri="{FF2B5EF4-FFF2-40B4-BE49-F238E27FC236}">
                <a16:creationId xmlns:a16="http://schemas.microsoft.com/office/drawing/2014/main" id="{6876543D-8D0F-463D-B25D-565667D2E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69899" y="1775460"/>
            <a:ext cx="7594601" cy="430149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63B5EA6-24F1-4061-9EA4-B823D899B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166" y="717550"/>
            <a:ext cx="6108274" cy="97313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3200" b="1" kern="1200" dirty="0" smtClean="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l-PL" sz="3200" dirty="0"/>
              <a:t>tytuł</a:t>
            </a:r>
            <a:endParaRPr lang="pl-PL" dirty="0"/>
          </a:p>
        </p:txBody>
      </p:sp>
      <p:pic>
        <p:nvPicPr>
          <p:cNvPr id="11" name="Obraz 4" descr="AACSB-logo-accredited-color-RGB.png">
            <a:extLst>
              <a:ext uri="{FF2B5EF4-FFF2-40B4-BE49-F238E27FC236}">
                <a16:creationId xmlns:a16="http://schemas.microsoft.com/office/drawing/2014/main" id="{1254B485-8FA4-4282-841D-E5C906D518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239669"/>
            <a:ext cx="139541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>
            <a:hlinkClick r:id="rId4"/>
            <a:extLst>
              <a:ext uri="{FF2B5EF4-FFF2-40B4-BE49-F238E27FC236}">
                <a16:creationId xmlns:a16="http://schemas.microsoft.com/office/drawing/2014/main" id="{7FF8E6DC-BB75-4F22-B68A-1CE87C497BB0}"/>
              </a:ext>
            </a:extLst>
          </p:cNvPr>
          <p:cNvSpPr txBox="1"/>
          <p:nvPr userDrawn="1"/>
        </p:nvSpPr>
        <p:spPr>
          <a:xfrm>
            <a:off x="3374728" y="6519446"/>
            <a:ext cx="266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53A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www.logistyka.umk.pl</a:t>
            </a:r>
          </a:p>
        </p:txBody>
      </p:sp>
    </p:spTree>
    <p:extLst>
      <p:ext uri="{BB962C8B-B14F-4D97-AF65-F5344CB8AC3E}">
        <p14:creationId xmlns:p14="http://schemas.microsoft.com/office/powerpoint/2010/main" val="226715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F6A5549-D583-43E8-8AEA-A5D8451EBDCD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245E8C2-B46A-4804-A1F1-CBE079C7C0C5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2D4C6013-1858-4581-90BA-0AE5AC52530F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wydzial ekon PL b.png">
            <a:extLst>
              <a:ext uri="{FF2B5EF4-FFF2-40B4-BE49-F238E27FC236}">
                <a16:creationId xmlns:a16="http://schemas.microsoft.com/office/drawing/2014/main" id="{13C50C84-C9D7-4CAF-A72A-F972FA5E5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51775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A2CC67BF-5CA3-4217-9C4E-A0B735B949C0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AE12B4AF-5362-4BDE-BACE-D088874BFDBE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E6A6C2C-3A0C-4D80-995A-F4BD66F37288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Picture 10" descr="wydzial ekon PL b.png">
            <a:extLst>
              <a:ext uri="{FF2B5EF4-FFF2-40B4-BE49-F238E27FC236}">
                <a16:creationId xmlns:a16="http://schemas.microsoft.com/office/drawing/2014/main" id="{6420CE2D-1D9F-4886-B377-6EC0CF003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72866" y="1219201"/>
            <a:ext cx="7515434" cy="158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457845" y="2946403"/>
            <a:ext cx="3530455" cy="30512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/>
          </p:nvPr>
        </p:nvSpPr>
        <p:spPr>
          <a:xfrm>
            <a:off x="544836" y="2946403"/>
            <a:ext cx="3454076" cy="3051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8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9D8B6376-2E8F-4F7C-AD06-EE87603C73F9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E5B25C1-27D2-4F3A-82F2-ACFEA8F14578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4103EA68-130D-4EBA-8ED6-3BA61C140796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9" descr="wydzial ekon PL b.png">
            <a:extLst>
              <a:ext uri="{FF2B5EF4-FFF2-40B4-BE49-F238E27FC236}">
                <a16:creationId xmlns:a16="http://schemas.microsoft.com/office/drawing/2014/main" id="{B4155D58-83E6-4B4B-A691-A9AFDABAE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8636" y="1651000"/>
            <a:ext cx="3530455" cy="4389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15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E0B4126-3BFB-4E85-9C72-8BB0CEC6F7C6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7AD4D76-15FF-45B6-AE31-E96B24A16CB5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946705A4-7E67-48A9-AF77-75F0882B7993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wydzial ekon PL b.png">
            <a:extLst>
              <a:ext uri="{FF2B5EF4-FFF2-40B4-BE49-F238E27FC236}">
                <a16:creationId xmlns:a16="http://schemas.microsoft.com/office/drawing/2014/main" id="{42A26263-69F9-487A-995D-3EFA8374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552575" y="1286141"/>
            <a:ext cx="8585200" cy="4715095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94037" y="5308601"/>
            <a:ext cx="3938264" cy="692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2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13F5D61-6808-4170-923E-BCF469701DD9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F5EB87-6B0F-4970-AFF2-C6189EEA3B6E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769427B9-E985-443B-8693-A6FEE6D091D8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7" descr="wydzial ekon PL b.png">
            <a:extLst>
              <a:ext uri="{FF2B5EF4-FFF2-40B4-BE49-F238E27FC236}">
                <a16:creationId xmlns:a16="http://schemas.microsoft.com/office/drawing/2014/main" id="{D2984AF7-3A8A-405F-856D-42C0092DC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430593" y="3643312"/>
            <a:ext cx="5713407" cy="2355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1" y="3643312"/>
            <a:ext cx="3115688" cy="192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" y="1276350"/>
            <a:ext cx="5713407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07838" y="1276351"/>
            <a:ext cx="3136162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0374" y="5640286"/>
            <a:ext cx="2854326" cy="4598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7370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hyperlink" Target="https://www.pracuj.pl/praca" TargetMode="External"/><Relationship Id="rId5" Type="http://schemas.openxmlformats.org/officeDocument/2006/relationships/diagramLayout" Target="../diagrams/layout7.xml"/><Relationship Id="rId10" Type="http://schemas.openxmlformats.org/officeDocument/2006/relationships/image" Target="../media/image38.svg"/><Relationship Id="rId4" Type="http://schemas.openxmlformats.org/officeDocument/2006/relationships/diagramData" Target="../diagrams/data7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11" Type="http://schemas.openxmlformats.org/officeDocument/2006/relationships/hyperlink" Target="https://www.pracuj.pl/praca" TargetMode="External"/><Relationship Id="rId5" Type="http://schemas.openxmlformats.org/officeDocument/2006/relationships/diagramLayout" Target="../diagrams/layout8.xml"/><Relationship Id="rId10" Type="http://schemas.openxmlformats.org/officeDocument/2006/relationships/image" Target="../media/image38.svg"/><Relationship Id="rId4" Type="http://schemas.openxmlformats.org/officeDocument/2006/relationships/diagramData" Target="../diagrams/data8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3B139A4-7C59-419A-9FFC-8460098307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438" y="3730892"/>
            <a:ext cx="4756150" cy="1034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dirty="0">
                <a:latin typeface="+mn-lt"/>
                <a:cs typeface="Arial" panose="020B0604020202020204" pitchFamily="34" charset="0"/>
              </a:rPr>
              <a:t>Studia I stopnia</a:t>
            </a:r>
            <a:br>
              <a:rPr lang="pl-PL" altLang="pl-PL" dirty="0">
                <a:latin typeface="+mn-lt"/>
                <a:cs typeface="Arial" panose="020B0604020202020204" pitchFamily="34" charset="0"/>
              </a:rPr>
            </a:br>
            <a:r>
              <a:rPr lang="pl-PL" altLang="pl-PL" dirty="0">
                <a:latin typeface="+mn-lt"/>
                <a:cs typeface="Arial" panose="020B0604020202020204" pitchFamily="34" charset="0"/>
              </a:rPr>
              <a:t>Kierunek Logistyka</a:t>
            </a:r>
            <a:endParaRPr lang="en-US" altLang="pl-PL" dirty="0">
              <a:latin typeface="+mn-lt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4CB53793-23EC-40E8-A20C-70B72ACA6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31438" y="4691398"/>
            <a:ext cx="4756150" cy="706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85750" eaLnBrk="1" hangingPunct="1">
              <a:lnSpc>
                <a:spcPct val="150000"/>
              </a:lnSpc>
            </a:pPr>
            <a:r>
              <a:rPr lang="pl-PL" altLang="pl-PL" b="1" dirty="0"/>
              <a:t>Specjalność Zarządzanie logistyką</a:t>
            </a:r>
          </a:p>
        </p:txBody>
      </p:sp>
      <p:pic>
        <p:nvPicPr>
          <p:cNvPr id="12292" name="Obraz 4" descr="AACSB-logo-accredited-color-RGB.png">
            <a:extLst>
              <a:ext uri="{FF2B5EF4-FFF2-40B4-BE49-F238E27FC236}">
                <a16:creationId xmlns:a16="http://schemas.microsoft.com/office/drawing/2014/main" id="{7D81633E-74CC-41B5-B895-6A9E8692C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6" y="6030523"/>
            <a:ext cx="1611699" cy="5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Obraz zawierający clipart&#10;&#10;Opis wygenerowany automatycznie">
            <a:extLst>
              <a:ext uri="{FF2B5EF4-FFF2-40B4-BE49-F238E27FC236}">
                <a16:creationId xmlns:a16="http://schemas.microsoft.com/office/drawing/2014/main" id="{777DA191-F2AE-4CA1-8500-F6870351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88" y="6030524"/>
            <a:ext cx="1761152" cy="59186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86C9CDC-20EE-49AC-9AEB-E4059857C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5801261"/>
            <a:ext cx="631179" cy="867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BFF17A75-0DEA-4315-9891-D4C81B90B9E2}"/>
              </a:ext>
            </a:extLst>
          </p:cNvPr>
          <p:cNvSpPr txBox="1">
            <a:spLocks/>
          </p:cNvSpPr>
          <p:nvPr/>
        </p:nvSpPr>
        <p:spPr>
          <a:xfrm>
            <a:off x="118966" y="64083"/>
            <a:ext cx="587713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Kierunek LOGISTYKA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05928672-1C82-4661-BCC6-633601EE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24" y="717550"/>
            <a:ext cx="8386712" cy="973138"/>
          </a:xfrm>
        </p:spPr>
        <p:txBody>
          <a:bodyPr/>
          <a:lstStyle/>
          <a:p>
            <a:r>
              <a:rPr lang="pl-PL" sz="2800" dirty="0"/>
              <a:t>SYSTEMY INFORMATYCZNE</a:t>
            </a:r>
            <a:br>
              <a:rPr lang="pl-PL" dirty="0"/>
            </a:b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ED7B2E3-CD90-489A-AFAE-682C5F30C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39" y="1719970"/>
            <a:ext cx="4082041" cy="69227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5A5230B-FBB9-48F7-BB83-5701A9340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997" y="1331195"/>
            <a:ext cx="4190480" cy="220000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34774A7-6508-42AC-873B-46A71902D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39" y="3527943"/>
            <a:ext cx="2080653" cy="48314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3A06955-31CA-4657-BB7E-EAED39393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409" y="3531197"/>
            <a:ext cx="1870250" cy="48314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FD5389E-91D7-4B47-90CE-39EB2BC3D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796" y="3527943"/>
            <a:ext cx="1729684" cy="441319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ACB59E3E-368B-4E98-BE3E-1CF7718D5FE7}"/>
              </a:ext>
            </a:extLst>
          </p:cNvPr>
          <p:cNvGrpSpPr/>
          <p:nvPr/>
        </p:nvGrpSpPr>
        <p:grpSpPr>
          <a:xfrm>
            <a:off x="639132" y="4452865"/>
            <a:ext cx="1612265" cy="913520"/>
            <a:chOff x="723314" y="5449200"/>
            <a:chExt cx="1612265" cy="913520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51C332E1-7AF9-444B-839D-D93F095A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314" y="5449200"/>
              <a:ext cx="1603387" cy="384081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AF5B1C69-2637-4D2C-A758-98AB89200106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23314" y="5934095"/>
              <a:ext cx="1612265" cy="428625"/>
            </a:xfrm>
            <a:prstGeom prst="rect">
              <a:avLst/>
            </a:prstGeom>
          </p:spPr>
        </p:pic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id="{7E819A52-1EB6-4A82-9A16-20248E226F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8155" y="4540359"/>
            <a:ext cx="2246758" cy="6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3" y="625034"/>
            <a:ext cx="5466395" cy="446384"/>
          </a:xfrm>
        </p:spPr>
        <p:txBody>
          <a:bodyPr/>
          <a:lstStyle/>
          <a:p>
            <a:r>
              <a:rPr lang="pl-PL" sz="2800" cap="all" dirty="0"/>
              <a:t>Osiągnięcia Katedry logistyki</a:t>
            </a:r>
            <a:endParaRPr lang="pl-PL" sz="2800" b="0" cap="all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</p:nvPr>
        </p:nvGraphicFramePr>
        <p:xfrm>
          <a:off x="168813" y="1145309"/>
          <a:ext cx="880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5081128C-B173-47E1-8779-D8EED6B5EB54}"/>
              </a:ext>
            </a:extLst>
          </p:cNvPr>
          <p:cNvSpPr txBox="1">
            <a:spLocks/>
          </p:cNvSpPr>
          <p:nvPr/>
        </p:nvSpPr>
        <p:spPr>
          <a:xfrm>
            <a:off x="5182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400" b="1" dirty="0">
                <a:solidFill>
                  <a:schemeClr val="bg1"/>
                </a:solidFill>
              </a:rPr>
              <a:t>Kierunek LOGISTYKA</a:t>
            </a:r>
          </a:p>
          <a:p>
            <a:pPr marL="0" indent="0">
              <a:buNone/>
            </a:pPr>
            <a:endParaRPr lang="pl-PL" sz="24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E9926B-4436-4DE4-877D-BE9A1DAA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EE9926B-4436-4DE4-877D-BE9A1DAA2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A1D03B-C887-4E91-B80C-06BA624C9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1BA1D03B-C887-4E91-B80C-06BA624C9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EA8133-FBBA-4E60-B479-B278EC42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70EA8133-FBBA-4E60-B479-B278EC42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E8872-526F-4A46-B844-3D2C67C46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A92E8872-526F-4A46-B844-3D2C67C46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85B16D-15F2-4E56-BA4C-ED7BF2332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2D85B16D-15F2-4E56-BA4C-ED7BF2332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E7027B-DF1F-4638-9AEC-B35BF870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8EE7027B-DF1F-4638-9AEC-B35BF870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447E83-7D41-4AB5-936B-36D34BB1D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B5447E83-7D41-4AB5-936B-36D34BB1D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4FCBA-AED8-4DF9-9B9B-D22689FB4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C2E4FCBA-AED8-4DF9-9B9B-D22689FB4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E5C516-A898-4B30-911F-E6C18BEB1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9BE5C516-A898-4B30-911F-E6C18BEB1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E726CC-455E-43A1-86F5-39F719233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56E726CC-455E-43A1-86F5-39F719233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CF6B13-B2AB-4D1A-ABC0-011A6136F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09CF6B13-B2AB-4D1A-ABC0-011A6136F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1256DB4-1E18-4D55-B7EC-DE20A321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4799797-3CCF-4C81-BF5D-C44243A5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3" y="258144"/>
            <a:ext cx="2338134" cy="8318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71DE86-D025-45A0-B2AE-4F2F5C0D8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" y="4134229"/>
            <a:ext cx="2419519" cy="6576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3DBDE8-2765-4EAC-8A28-DA31C92E4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472" y="125359"/>
            <a:ext cx="1414395" cy="54868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395152-009F-4132-BAEE-4801D50FC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173" y="94761"/>
            <a:ext cx="1561299" cy="6098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04CAB5B-2C7C-4FF2-9E21-FD1C25F9E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33" y="4891596"/>
            <a:ext cx="2303742" cy="1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1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BCD94F9-01CF-4A4F-B2A2-42AD78DA0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9634"/>
            <a:ext cx="9144000" cy="349567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96210E-E929-4D5C-B434-76E86BE3A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918965"/>
              </p:ext>
            </p:extLst>
          </p:nvPr>
        </p:nvGraphicFramePr>
        <p:xfrm>
          <a:off x="0" y="722479"/>
          <a:ext cx="6586917" cy="87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8358E9-A65D-42C8-99C5-0B1359AA9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347016"/>
              </p:ext>
            </p:extLst>
          </p:nvPr>
        </p:nvGraphicFramePr>
        <p:xfrm>
          <a:off x="0" y="5280195"/>
          <a:ext cx="6586917" cy="87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20F37FBD-FCE3-4143-A912-B62670CE8D8D}"/>
              </a:ext>
            </a:extLst>
          </p:cNvPr>
          <p:cNvSpPr txBox="1">
            <a:spLocks/>
          </p:cNvSpPr>
          <p:nvPr/>
        </p:nvSpPr>
        <p:spPr>
          <a:xfrm>
            <a:off x="118966" y="64083"/>
            <a:ext cx="587713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Kierunek LOGISTYKA</a:t>
            </a:r>
          </a:p>
        </p:txBody>
      </p:sp>
    </p:spTree>
    <p:extLst>
      <p:ext uri="{BB962C8B-B14F-4D97-AF65-F5344CB8AC3E}">
        <p14:creationId xmlns:p14="http://schemas.microsoft.com/office/powerpoint/2010/main" val="38048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4"/>
            <a:ext cx="2767068" cy="446384"/>
          </a:xfrm>
        </p:spPr>
        <p:txBody>
          <a:bodyPr/>
          <a:lstStyle/>
          <a:p>
            <a:r>
              <a:rPr lang="pl-PL" sz="2800" cap="all" dirty="0"/>
              <a:t>Co zyskasz?</a:t>
            </a:r>
            <a:endParaRPr lang="pl-PL" sz="2800" b="0" cap="all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718431"/>
              </p:ext>
            </p:extLst>
          </p:nvPr>
        </p:nvGraphicFramePr>
        <p:xfrm>
          <a:off x="168813" y="1145309"/>
          <a:ext cx="880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6" name="Symbol zastępczy tekstu 12">
            <a:extLst>
              <a:ext uri="{FF2B5EF4-FFF2-40B4-BE49-F238E27FC236}">
                <a16:creationId xmlns:a16="http://schemas.microsoft.com/office/drawing/2014/main" id="{04543698-000D-4B8B-9E9C-30E3921BA099}"/>
              </a:ext>
            </a:extLst>
          </p:cNvPr>
          <p:cNvSpPr txBox="1">
            <a:spLocks/>
          </p:cNvSpPr>
          <p:nvPr/>
        </p:nvSpPr>
        <p:spPr>
          <a:xfrm>
            <a:off x="134488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b="1" cap="all" dirty="0">
                <a:solidFill>
                  <a:schemeClr val="bg1"/>
                </a:solidFill>
              </a:rPr>
              <a:t>ZARZĄDZANIE logistyką</a:t>
            </a:r>
          </a:p>
        </p:txBody>
      </p:sp>
    </p:spTree>
    <p:extLst>
      <p:ext uri="{BB962C8B-B14F-4D97-AF65-F5344CB8AC3E}">
        <p14:creationId xmlns:p14="http://schemas.microsoft.com/office/powerpoint/2010/main" val="36155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B81DF6-C975-4680-B513-3919792EA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6B81DF6-C975-4680-B513-3919792EA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79F7DE-81B2-4DAA-9785-AD729CB6C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6679F7DE-81B2-4DAA-9785-AD729CB6C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181119-E6F1-48D9-885A-7A20ADF89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B181119-E6F1-48D9-885A-7A20ADF89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1DA48-46E4-4268-9724-059C91880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A4D1DA48-46E4-4268-9724-059C91880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E18D67-1CB8-4411-B7E5-822FCEEE5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AAE18D67-1CB8-4411-B7E5-822FCEEE5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26D7BE-ED5E-4E9E-AD05-79954B58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E26D7BE-ED5E-4E9E-AD05-79954B58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FAB755-31E6-4FC3-A185-637DDCFCD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28FAB755-31E6-4FC3-A185-637DDCFCD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01B19-BA42-4017-98B3-16D95FDF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5F201B19-BA42-4017-98B3-16D95FDF7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2DB670-9037-4D1F-B8DD-F9C5BF38D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E62DB670-9037-4D1F-B8DD-F9C5BF38D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F4E321-105A-405F-BD89-6D965D0A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32F4E321-105A-405F-BD89-6D965D0AB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5003B7-3497-4244-98BB-77476EB0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DD5003B7-3497-4244-98BB-77476EB01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4"/>
            <a:ext cx="2767068" cy="446384"/>
          </a:xfrm>
        </p:spPr>
        <p:txBody>
          <a:bodyPr/>
          <a:lstStyle/>
          <a:p>
            <a:r>
              <a:rPr lang="pl-PL" sz="2800" cap="all" dirty="0"/>
              <a:t>Przedmioty</a:t>
            </a:r>
            <a:endParaRPr lang="pl-PL" sz="2800" b="0" cap="all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7577466"/>
              </p:ext>
            </p:extLst>
          </p:nvPr>
        </p:nvGraphicFramePr>
        <p:xfrm>
          <a:off x="168813" y="1145309"/>
          <a:ext cx="880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6" name="Symbol zastępczy tekstu 12">
            <a:extLst>
              <a:ext uri="{FF2B5EF4-FFF2-40B4-BE49-F238E27FC236}">
                <a16:creationId xmlns:a16="http://schemas.microsoft.com/office/drawing/2014/main" id="{04543698-000D-4B8B-9E9C-30E3921BA099}"/>
              </a:ext>
            </a:extLst>
          </p:cNvPr>
          <p:cNvSpPr txBox="1">
            <a:spLocks/>
          </p:cNvSpPr>
          <p:nvPr/>
        </p:nvSpPr>
        <p:spPr>
          <a:xfrm>
            <a:off x="134488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b="1" cap="all" dirty="0">
                <a:solidFill>
                  <a:schemeClr val="bg1"/>
                </a:solidFill>
              </a:rPr>
              <a:t>ZARZĄDZANIE logistyką</a:t>
            </a:r>
          </a:p>
        </p:txBody>
      </p:sp>
    </p:spTree>
    <p:extLst>
      <p:ext uri="{BB962C8B-B14F-4D97-AF65-F5344CB8AC3E}">
        <p14:creationId xmlns:p14="http://schemas.microsoft.com/office/powerpoint/2010/main" val="9572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804652-2CD8-46CA-A9AA-5A19BFA3B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5804652-2CD8-46CA-A9AA-5A19BFA3B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27E3D-9981-42EA-B377-18FE78E57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FC127E3D-9981-42EA-B377-18FE78E57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AED962-E3EA-46E0-83B0-CB4BF1362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CFAED962-E3EA-46E0-83B0-CB4BF1362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489F9C-BCB3-4A1D-94B2-6EA0E2646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4D489F9C-BCB3-4A1D-94B2-6EA0E2646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041AD-D25A-444D-97AE-1318696F6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206041AD-D25A-444D-97AE-1318696F6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E60A2-E18C-4CC7-9D97-FD0DFD38D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7E9E60A2-E18C-4CC7-9D97-FD0DFD38D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F16F12-DF27-45B6-A674-AB575DFB8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93F16F12-DF27-45B6-A674-AB575DFB8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4"/>
            <a:ext cx="4448086" cy="446384"/>
          </a:xfrm>
        </p:spPr>
        <p:txBody>
          <a:bodyPr/>
          <a:lstStyle/>
          <a:p>
            <a:r>
              <a:rPr lang="pl-PL" sz="2800" cap="all" dirty="0"/>
              <a:t>Kariera zawodowa</a:t>
            </a:r>
            <a:endParaRPr lang="pl-PL" sz="2800" b="0" cap="all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6048293"/>
              </p:ext>
            </p:extLst>
          </p:nvPr>
        </p:nvGraphicFramePr>
        <p:xfrm>
          <a:off x="168813" y="1145309"/>
          <a:ext cx="880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6" name="Symbol zastępczy tekstu 12">
            <a:extLst>
              <a:ext uri="{FF2B5EF4-FFF2-40B4-BE49-F238E27FC236}">
                <a16:creationId xmlns:a16="http://schemas.microsoft.com/office/drawing/2014/main" id="{04543698-000D-4B8B-9E9C-30E3921BA099}"/>
              </a:ext>
            </a:extLst>
          </p:cNvPr>
          <p:cNvSpPr txBox="1">
            <a:spLocks/>
          </p:cNvSpPr>
          <p:nvPr/>
        </p:nvSpPr>
        <p:spPr>
          <a:xfrm>
            <a:off x="134488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b="1" cap="all" dirty="0">
                <a:solidFill>
                  <a:schemeClr val="bg1"/>
                </a:solidFill>
              </a:rPr>
              <a:t>ZARZĄDZANIE logistyką</a:t>
            </a:r>
          </a:p>
        </p:txBody>
      </p:sp>
    </p:spTree>
    <p:extLst>
      <p:ext uri="{BB962C8B-B14F-4D97-AF65-F5344CB8AC3E}">
        <p14:creationId xmlns:p14="http://schemas.microsoft.com/office/powerpoint/2010/main" val="35807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B81DF6-C975-4680-B513-3919792EA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6B81DF6-C975-4680-B513-3919792EA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79F7DE-81B2-4DAA-9785-AD729CB6C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6679F7DE-81B2-4DAA-9785-AD729CB6C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181119-E6F1-48D9-885A-7A20ADF89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B181119-E6F1-48D9-885A-7A20ADF89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1DA48-46E4-4268-9724-059C91880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A4D1DA48-46E4-4268-9724-059C91880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E18D67-1CB8-4411-B7E5-822FCEEE5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AAE18D67-1CB8-4411-B7E5-822FCEEE5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26D7BE-ED5E-4E9E-AD05-79954B58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E26D7BE-ED5E-4E9E-AD05-79954B58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FAB755-31E6-4FC3-A185-637DDCFCD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28FAB755-31E6-4FC3-A185-637DDCFCD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01B19-BA42-4017-98B3-16D95FDF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5F201B19-BA42-4017-98B3-16D95FDF7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2DB670-9037-4D1F-B8DD-F9C5BF38D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E62DB670-9037-4D1F-B8DD-F9C5BF38D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F4E321-105A-405F-BD89-6D965D0A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32F4E321-105A-405F-BD89-6D965D0AB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5003B7-3497-4244-98BB-77476EB0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DD5003B7-3497-4244-98BB-77476EB01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4"/>
            <a:ext cx="4448086" cy="446384"/>
          </a:xfrm>
        </p:spPr>
        <p:txBody>
          <a:bodyPr/>
          <a:lstStyle/>
          <a:p>
            <a:r>
              <a:rPr lang="pl-PL" sz="2800" cap="all" dirty="0"/>
              <a:t>Twój zawód</a:t>
            </a:r>
            <a:endParaRPr lang="pl-PL" sz="2800" b="0" cap="all" dirty="0"/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6" name="Symbol zastępczy tekstu 12">
            <a:extLst>
              <a:ext uri="{FF2B5EF4-FFF2-40B4-BE49-F238E27FC236}">
                <a16:creationId xmlns:a16="http://schemas.microsoft.com/office/drawing/2014/main" id="{04543698-000D-4B8B-9E9C-30E3921BA099}"/>
              </a:ext>
            </a:extLst>
          </p:cNvPr>
          <p:cNvSpPr txBox="1">
            <a:spLocks/>
          </p:cNvSpPr>
          <p:nvPr/>
        </p:nvSpPr>
        <p:spPr>
          <a:xfrm>
            <a:off x="134488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ZARZĄDZANIE logistyką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38EA14-EE31-4259-B63B-F781C8A52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145804"/>
              </p:ext>
            </p:extLst>
          </p:nvPr>
        </p:nvGraphicFramePr>
        <p:xfrm>
          <a:off x="787949" y="1430518"/>
          <a:ext cx="7428321" cy="399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03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3"/>
            <a:ext cx="8718428" cy="555181"/>
          </a:xfrm>
        </p:spPr>
        <p:txBody>
          <a:bodyPr/>
          <a:lstStyle/>
          <a:p>
            <a:r>
              <a:rPr lang="pl-PL" sz="2800" dirty="0"/>
              <a:t>TWOJA PRZYSZŁOŚĆ </a:t>
            </a:r>
            <a:endParaRPr lang="pl-PL" sz="2400" cap="all" dirty="0"/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CDEBD2-5DBE-4467-93BD-9806564C8A6C}"/>
              </a:ext>
            </a:extLst>
          </p:cNvPr>
          <p:cNvGraphicFramePr/>
          <p:nvPr/>
        </p:nvGraphicFramePr>
        <p:xfrm>
          <a:off x="201841" y="1094338"/>
          <a:ext cx="6586917" cy="87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Grafika 14">
            <a:extLst>
              <a:ext uri="{FF2B5EF4-FFF2-40B4-BE49-F238E27FC236}">
                <a16:creationId xmlns:a16="http://schemas.microsoft.com/office/drawing/2014/main" id="{677C7DCF-A26D-4D06-A07B-E08CE5460B1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98648" y="1355171"/>
            <a:ext cx="1476375" cy="43815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C5209CB-DC2F-4A72-B965-9ECD765361DD}"/>
              </a:ext>
            </a:extLst>
          </p:cNvPr>
          <p:cNvSpPr/>
          <p:nvPr/>
        </p:nvSpPr>
        <p:spPr>
          <a:xfrm>
            <a:off x="598603" y="62999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źródło: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11"/>
              </a:rPr>
              <a:t>https://www.pracuj.pl/praca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(dostęp </a:t>
            </a:r>
            <a:r>
              <a:rPr lang="pl-PL" sz="1100" dirty="0">
                <a:solidFill>
                  <a:prstClr val="black"/>
                </a:solidFill>
                <a:latin typeface="Calibri"/>
              </a:rPr>
              <a:t>11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.05.2023)</a:t>
            </a:r>
          </a:p>
        </p:txBody>
      </p:sp>
      <p:sp>
        <p:nvSpPr>
          <p:cNvPr id="9" name="Symbol zastępczy tekstu 12">
            <a:extLst>
              <a:ext uri="{FF2B5EF4-FFF2-40B4-BE49-F238E27FC236}">
                <a16:creationId xmlns:a16="http://schemas.microsoft.com/office/drawing/2014/main" id="{D11C06C7-D2F7-4EAF-A54A-7949F8D5FE0E}"/>
              </a:ext>
            </a:extLst>
          </p:cNvPr>
          <p:cNvSpPr txBox="1">
            <a:spLocks/>
          </p:cNvSpPr>
          <p:nvPr/>
        </p:nvSpPr>
        <p:spPr>
          <a:xfrm>
            <a:off x="134488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ZARZĄDZANIE logistyką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78DE49C-4FE6-CE2F-218D-02145DFFB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194" y="2005048"/>
            <a:ext cx="7067372" cy="42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3"/>
            <a:ext cx="8718428" cy="555181"/>
          </a:xfrm>
        </p:spPr>
        <p:txBody>
          <a:bodyPr/>
          <a:lstStyle/>
          <a:p>
            <a:r>
              <a:rPr lang="pl-PL" sz="2800" dirty="0"/>
              <a:t>TWOJA PRZYSZŁOŚĆ </a:t>
            </a:r>
            <a:endParaRPr lang="pl-PL" sz="2400" cap="all" dirty="0"/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CDEBD2-5DBE-4467-93BD-9806564C8A6C}"/>
              </a:ext>
            </a:extLst>
          </p:cNvPr>
          <p:cNvGraphicFramePr/>
          <p:nvPr/>
        </p:nvGraphicFramePr>
        <p:xfrm>
          <a:off x="201841" y="1094338"/>
          <a:ext cx="6586917" cy="87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Grafika 14">
            <a:extLst>
              <a:ext uri="{FF2B5EF4-FFF2-40B4-BE49-F238E27FC236}">
                <a16:creationId xmlns:a16="http://schemas.microsoft.com/office/drawing/2014/main" id="{677C7DCF-A26D-4D06-A07B-E08CE5460B1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98648" y="1355171"/>
            <a:ext cx="1476375" cy="43815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C5209CB-DC2F-4A72-B965-9ECD765361DD}"/>
              </a:ext>
            </a:extLst>
          </p:cNvPr>
          <p:cNvSpPr/>
          <p:nvPr/>
        </p:nvSpPr>
        <p:spPr>
          <a:xfrm>
            <a:off x="598603" y="62999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źródło: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11"/>
              </a:rPr>
              <a:t>https://www.pracuj.pl/praca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(dostęp </a:t>
            </a:r>
            <a:r>
              <a:rPr lang="pl-PL" sz="1100" dirty="0">
                <a:solidFill>
                  <a:prstClr val="black"/>
                </a:solidFill>
                <a:latin typeface="Calibri"/>
              </a:rPr>
              <a:t>11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.05.2023)</a:t>
            </a:r>
          </a:p>
        </p:txBody>
      </p:sp>
      <p:sp>
        <p:nvSpPr>
          <p:cNvPr id="9" name="Symbol zastępczy tekstu 12">
            <a:extLst>
              <a:ext uri="{FF2B5EF4-FFF2-40B4-BE49-F238E27FC236}">
                <a16:creationId xmlns:a16="http://schemas.microsoft.com/office/drawing/2014/main" id="{D11C06C7-D2F7-4EAF-A54A-7949F8D5FE0E}"/>
              </a:ext>
            </a:extLst>
          </p:cNvPr>
          <p:cNvSpPr txBox="1">
            <a:spLocks/>
          </p:cNvSpPr>
          <p:nvPr/>
        </p:nvSpPr>
        <p:spPr>
          <a:xfrm>
            <a:off x="134488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ZARZĄDZANIE logistyką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32E9099-9D60-0869-CF1B-305D47EC76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813" y="1994331"/>
            <a:ext cx="7101555" cy="39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U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rtlCol="0">
        <a:spAutoFit/>
      </a:bodyPr>
      <a:lstStyle>
        <a:defPPr>
          <a:lnSpc>
            <a:spcPts val="3000"/>
          </a:lnSpc>
          <a:tabLst/>
          <a:defRPr sz="2400" dirty="0" err="1" smtClean="0">
            <a:solidFill>
              <a:srgbClr val="254AA5"/>
            </a:solidFill>
            <a:latin typeface="Calibri" pitchFamily="18" charset="0"/>
            <a:cs typeface="Calibri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16948</TotalTime>
  <Words>294</Words>
  <Application>Microsoft Office PowerPoint</Application>
  <PresentationFormat>Pokaz na ekranie (4:3)</PresentationFormat>
  <Paragraphs>71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Black</vt:lpstr>
      <vt:lpstr>Times New Roman</vt:lpstr>
      <vt:lpstr>Wingdings</vt:lpstr>
      <vt:lpstr>UMK</vt:lpstr>
      <vt:lpstr>Studia I stopnia Kierunek Logistyka</vt:lpstr>
      <vt:lpstr>Prezentacja programu PowerPoint</vt:lpstr>
      <vt:lpstr>Prezentacja programu PowerPoint</vt:lpstr>
      <vt:lpstr>Co zyskasz?</vt:lpstr>
      <vt:lpstr>Przedmioty</vt:lpstr>
      <vt:lpstr>Kariera zawodowa</vt:lpstr>
      <vt:lpstr>Twój zawód</vt:lpstr>
      <vt:lpstr>TWOJA PRZYSZŁOŚĆ </vt:lpstr>
      <vt:lpstr>TWOJA PRZYSZŁOŚĆ </vt:lpstr>
      <vt:lpstr>SYSTEMY INFORMATYCZNE </vt:lpstr>
      <vt:lpstr>Osiągnięcia Katedry logistyki</vt:lpstr>
    </vt:vector>
  </TitlesOfParts>
  <Company>UMK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Logistyka Biznesu</dc:title>
  <dc:creator>UMK</dc:creator>
  <cp:lastModifiedBy>Wojciech Zalewski</cp:lastModifiedBy>
  <cp:revision>287</cp:revision>
  <cp:lastPrinted>2016-11-19T13:26:22Z</cp:lastPrinted>
  <dcterms:created xsi:type="dcterms:W3CDTF">2016-01-15T08:49:16Z</dcterms:created>
  <dcterms:modified xsi:type="dcterms:W3CDTF">2023-05-11T10:50:12Z</dcterms:modified>
</cp:coreProperties>
</file>